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7" r:id="rId2"/>
    <p:sldId id="258" r:id="rId3"/>
    <p:sldId id="259" r:id="rId4"/>
    <p:sldId id="256" r:id="rId5"/>
    <p:sldId id="268" r:id="rId6"/>
    <p:sldId id="266" r:id="rId7"/>
    <p:sldId id="270" r:id="rId8"/>
    <p:sldId id="267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4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300" r:id="rId34"/>
    <p:sldId id="297" r:id="rId35"/>
    <p:sldId id="298" r:id="rId36"/>
    <p:sldId id="325" r:id="rId37"/>
    <p:sldId id="301" r:id="rId38"/>
    <p:sldId id="302" r:id="rId39"/>
    <p:sldId id="303" r:id="rId40"/>
    <p:sldId id="304" r:id="rId41"/>
    <p:sldId id="305" r:id="rId42"/>
    <p:sldId id="306" r:id="rId43"/>
    <p:sldId id="326" r:id="rId44"/>
    <p:sldId id="308" r:id="rId45"/>
    <p:sldId id="309" r:id="rId46"/>
    <p:sldId id="310" r:id="rId47"/>
    <p:sldId id="311" r:id="rId48"/>
    <p:sldId id="312" r:id="rId49"/>
    <p:sldId id="327" r:id="rId50"/>
    <p:sldId id="313" r:id="rId51"/>
    <p:sldId id="315" r:id="rId52"/>
    <p:sldId id="317" r:id="rId53"/>
    <p:sldId id="316" r:id="rId54"/>
    <p:sldId id="318" r:id="rId55"/>
    <p:sldId id="319" r:id="rId56"/>
    <p:sldId id="320" r:id="rId57"/>
    <p:sldId id="322" r:id="rId58"/>
    <p:sldId id="324" r:id="rId59"/>
    <p:sldId id="264" r:id="rId60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6"/>
    <a:srgbClr val="EA3C3D"/>
    <a:srgbClr val="AE4845"/>
    <a:srgbClr val="F3E747"/>
    <a:srgbClr val="F391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28" autoAdjust="0"/>
    <p:restoredTop sz="94660"/>
  </p:normalViewPr>
  <p:slideViewPr>
    <p:cSldViewPr showGuides="1">
      <p:cViewPr varScale="1">
        <p:scale>
          <a:sx n="114" d="100"/>
          <a:sy n="114" d="100"/>
        </p:scale>
        <p:origin x="514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2C3986-55CF-46CB-A2F3-C1ACD3A62E1E}" type="doc">
      <dgm:prSet loTypeId="urn:microsoft.com/office/officeart/2008/layout/SquareAccentList" loCatId="list" qsTypeId="urn:microsoft.com/office/officeart/2005/8/quickstyle/simple2" qsCatId="simple" csTypeId="urn:microsoft.com/office/officeart/2005/8/colors/accent2_3" csCatId="accent2" phldr="1"/>
      <dgm:spPr/>
      <dgm:t>
        <a:bodyPr/>
        <a:lstStyle/>
        <a:p>
          <a:pPr latinLnBrk="1"/>
          <a:endParaRPr lang="ko-KR" altLang="en-US"/>
        </a:p>
      </dgm:t>
    </dgm:pt>
    <dgm:pt modelId="{0031873A-01C1-41E0-AF7B-34C8E3A053C4}">
      <dgm:prSet phldrT="[텍스트]" custT="1"/>
      <dgm:spPr/>
      <dgm:t>
        <a:bodyPr/>
        <a:lstStyle/>
        <a:p>
          <a:pPr latinLnBrk="1">
            <a:buFontTx/>
            <a:buChar char="-"/>
          </a:pPr>
          <a:r>
            <a:rPr lang="en-US" altLang="ko-KR" sz="1200" dirty="0"/>
            <a:t>OPPM </a:t>
          </a:r>
          <a:r>
            <a:rPr lang="ko-KR" altLang="en-US" sz="1200" dirty="0"/>
            <a:t>차트 완성하기</a:t>
          </a:r>
        </a:p>
      </dgm:t>
    </dgm:pt>
    <dgm:pt modelId="{272FE96F-17A9-44E6-852D-168A69D8914A}" type="parTrans" cxnId="{1F7EE0DB-5AC6-40C1-9364-BDD4ADB86278}">
      <dgm:prSet/>
      <dgm:spPr/>
      <dgm:t>
        <a:bodyPr/>
        <a:lstStyle/>
        <a:p>
          <a:pPr latinLnBrk="1"/>
          <a:endParaRPr lang="ko-KR" altLang="en-US"/>
        </a:p>
      </dgm:t>
    </dgm:pt>
    <dgm:pt modelId="{F745E4F1-56F2-4CD5-92B7-5E1D4CADADE6}" type="sibTrans" cxnId="{1F7EE0DB-5AC6-40C1-9364-BDD4ADB86278}">
      <dgm:prSet/>
      <dgm:spPr/>
      <dgm:t>
        <a:bodyPr/>
        <a:lstStyle/>
        <a:p>
          <a:pPr latinLnBrk="1"/>
          <a:endParaRPr lang="ko-KR" altLang="en-US"/>
        </a:p>
      </dgm:t>
    </dgm:pt>
    <dgm:pt modelId="{536C5D37-3B36-4128-8F54-9A607DA56399}">
      <dgm:prSet phldrT="[텍스트]" custT="1"/>
      <dgm:spPr/>
      <dgm:t>
        <a:bodyPr/>
        <a:lstStyle/>
        <a:p>
          <a:pPr latinLnBrk="1"/>
          <a:r>
            <a:rPr lang="en-US" altLang="ko-KR" sz="1200" b="1" dirty="0">
              <a:solidFill>
                <a:schemeClr val="bg1"/>
              </a:solidFill>
            </a:rPr>
            <a:t>21</a:t>
          </a:r>
          <a:r>
            <a:rPr lang="ko-KR" altLang="en-US" sz="1200" b="1" dirty="0">
              <a:solidFill>
                <a:schemeClr val="bg1"/>
              </a:solidFill>
            </a:rPr>
            <a:t>일 할 일</a:t>
          </a:r>
        </a:p>
      </dgm:t>
    </dgm:pt>
    <dgm:pt modelId="{3E4660B1-B03E-4BC7-B62A-0D62006C0D85}" type="parTrans" cxnId="{23EC258E-71A4-4194-8B0A-25A19CDE9668}">
      <dgm:prSet/>
      <dgm:spPr/>
      <dgm:t>
        <a:bodyPr/>
        <a:lstStyle/>
        <a:p>
          <a:pPr latinLnBrk="1"/>
          <a:endParaRPr lang="ko-KR" altLang="en-US"/>
        </a:p>
      </dgm:t>
    </dgm:pt>
    <dgm:pt modelId="{2F320770-B3B6-4F88-B75A-58A01C61FAA6}" type="sibTrans" cxnId="{23EC258E-71A4-4194-8B0A-25A19CDE9668}">
      <dgm:prSet/>
      <dgm:spPr/>
      <dgm:t>
        <a:bodyPr/>
        <a:lstStyle/>
        <a:p>
          <a:pPr latinLnBrk="1"/>
          <a:endParaRPr lang="ko-KR" altLang="en-US"/>
        </a:p>
      </dgm:t>
    </dgm:pt>
    <dgm:pt modelId="{AD2FDD94-296E-4F9B-8863-58EB22B4B527}">
      <dgm:prSet phldrT="[텍스트]" custT="1"/>
      <dgm:spPr/>
      <dgm:t>
        <a:bodyPr/>
        <a:lstStyle/>
        <a:p>
          <a:pPr latinLnBrk="1">
            <a:buFontTx/>
            <a:buChar char="-"/>
          </a:pPr>
          <a:r>
            <a:rPr lang="ko-KR" altLang="en-US" sz="1200" dirty="0"/>
            <a:t>카페 홍보 방법 계획하기</a:t>
          </a:r>
        </a:p>
      </dgm:t>
    </dgm:pt>
    <dgm:pt modelId="{3E21105B-1844-4853-B9A8-1FD476555F93}" type="parTrans" cxnId="{215F218A-433B-4C5E-94DC-DC8D95606B27}">
      <dgm:prSet/>
      <dgm:spPr/>
      <dgm:t>
        <a:bodyPr/>
        <a:lstStyle/>
        <a:p>
          <a:pPr latinLnBrk="1"/>
          <a:endParaRPr lang="ko-KR" altLang="en-US"/>
        </a:p>
      </dgm:t>
    </dgm:pt>
    <dgm:pt modelId="{6E543459-40AE-453B-9902-D8A3C0A562F1}" type="sibTrans" cxnId="{215F218A-433B-4C5E-94DC-DC8D95606B27}">
      <dgm:prSet/>
      <dgm:spPr/>
      <dgm:t>
        <a:bodyPr/>
        <a:lstStyle/>
        <a:p>
          <a:pPr latinLnBrk="1"/>
          <a:endParaRPr lang="ko-KR" altLang="en-US"/>
        </a:p>
      </dgm:t>
    </dgm:pt>
    <dgm:pt modelId="{4B802D4F-083B-4A42-AAB3-78CDDFCF6E6E}">
      <dgm:prSet custT="1"/>
      <dgm:spPr/>
      <dgm:t>
        <a:bodyPr/>
        <a:lstStyle/>
        <a:p>
          <a:pPr latinLnBrk="1"/>
          <a:r>
            <a:rPr lang="ko-KR" altLang="en-US" sz="1200"/>
            <a:t>카페 주제 정하기</a:t>
          </a:r>
          <a:endParaRPr lang="en-US" altLang="ko-KR" sz="1200" dirty="0"/>
        </a:p>
      </dgm:t>
    </dgm:pt>
    <dgm:pt modelId="{2989B0C6-66D9-4B4E-B206-0A20F47EEC8F}" type="parTrans" cxnId="{4FF26167-61A5-4AE0-9B1F-099278670592}">
      <dgm:prSet/>
      <dgm:spPr/>
      <dgm:t>
        <a:bodyPr/>
        <a:lstStyle/>
        <a:p>
          <a:pPr latinLnBrk="1"/>
          <a:endParaRPr lang="ko-KR" altLang="en-US"/>
        </a:p>
      </dgm:t>
    </dgm:pt>
    <dgm:pt modelId="{4E47279C-3B7F-4AFE-BE1C-0DE9A19B6199}" type="sibTrans" cxnId="{4FF26167-61A5-4AE0-9B1F-099278670592}">
      <dgm:prSet/>
      <dgm:spPr/>
      <dgm:t>
        <a:bodyPr/>
        <a:lstStyle/>
        <a:p>
          <a:pPr latinLnBrk="1"/>
          <a:endParaRPr lang="ko-KR" altLang="en-US"/>
        </a:p>
      </dgm:t>
    </dgm:pt>
    <dgm:pt modelId="{FB8A4B52-F3BE-456F-BA42-12DDEE6002F8}">
      <dgm:prSet custT="1"/>
      <dgm:spPr/>
      <dgm:t>
        <a:bodyPr/>
        <a:lstStyle/>
        <a:p>
          <a:pPr latinLnBrk="1"/>
          <a:r>
            <a:rPr lang="ko-KR" altLang="en-US" sz="1200"/>
            <a:t>영상물 주제 정하기</a:t>
          </a:r>
          <a:endParaRPr lang="en-US" altLang="ko-KR" sz="1200" dirty="0"/>
        </a:p>
      </dgm:t>
    </dgm:pt>
    <dgm:pt modelId="{5D50DAF3-51A5-4F5C-A2D3-186C597B392F}" type="parTrans" cxnId="{4A214BD5-E1C1-4AAF-B6E8-D4E7FEA86CC4}">
      <dgm:prSet/>
      <dgm:spPr/>
      <dgm:t>
        <a:bodyPr/>
        <a:lstStyle/>
        <a:p>
          <a:pPr latinLnBrk="1"/>
          <a:endParaRPr lang="ko-KR" altLang="en-US"/>
        </a:p>
      </dgm:t>
    </dgm:pt>
    <dgm:pt modelId="{FE68862F-D5F2-410A-B963-F2044BA0C843}" type="sibTrans" cxnId="{4A214BD5-E1C1-4AAF-B6E8-D4E7FEA86CC4}">
      <dgm:prSet/>
      <dgm:spPr/>
      <dgm:t>
        <a:bodyPr/>
        <a:lstStyle/>
        <a:p>
          <a:pPr latinLnBrk="1"/>
          <a:endParaRPr lang="ko-KR" altLang="en-US"/>
        </a:p>
      </dgm:t>
    </dgm:pt>
    <dgm:pt modelId="{DCCC01EC-99AD-4C3C-9713-8F6B0A945057}">
      <dgm:prSet custT="1"/>
      <dgm:spPr/>
      <dgm:t>
        <a:bodyPr/>
        <a:lstStyle/>
        <a:p>
          <a:pPr latinLnBrk="1"/>
          <a:r>
            <a:rPr lang="ko-KR" altLang="en-US" sz="1200"/>
            <a:t>프로세싱 조사해오기</a:t>
          </a:r>
          <a:endParaRPr lang="en-US" altLang="ko-KR" sz="1200" dirty="0"/>
        </a:p>
      </dgm:t>
    </dgm:pt>
    <dgm:pt modelId="{16F94355-84A0-48CA-B5AE-3414EC6E245D}" type="parTrans" cxnId="{E92BBABA-A54F-4C34-B912-5B516885A872}">
      <dgm:prSet/>
      <dgm:spPr/>
      <dgm:t>
        <a:bodyPr/>
        <a:lstStyle/>
        <a:p>
          <a:pPr latinLnBrk="1"/>
          <a:endParaRPr lang="ko-KR" altLang="en-US"/>
        </a:p>
      </dgm:t>
    </dgm:pt>
    <dgm:pt modelId="{320E5617-04CF-49E5-866A-3C37D7A3A1F2}" type="sibTrans" cxnId="{E92BBABA-A54F-4C34-B912-5B516885A872}">
      <dgm:prSet/>
      <dgm:spPr/>
      <dgm:t>
        <a:bodyPr/>
        <a:lstStyle/>
        <a:p>
          <a:pPr latinLnBrk="1"/>
          <a:endParaRPr lang="ko-KR" altLang="en-US"/>
        </a:p>
      </dgm:t>
    </dgm:pt>
    <dgm:pt modelId="{6CD5FA94-B1EC-4F90-BE29-98CE505489D7}">
      <dgm:prSet custT="1"/>
      <dgm:spPr/>
      <dgm:t>
        <a:bodyPr/>
        <a:lstStyle/>
        <a:p>
          <a:pPr latinLnBrk="1"/>
          <a:r>
            <a:rPr lang="ko-KR" altLang="en-US" sz="1200"/>
            <a:t>부지 조사</a:t>
          </a:r>
          <a:endParaRPr lang="en-US" altLang="ko-KR" sz="1200" dirty="0"/>
        </a:p>
      </dgm:t>
    </dgm:pt>
    <dgm:pt modelId="{601AF4E9-D85B-4B53-B9A8-D0906A5C3698}" type="parTrans" cxnId="{CC508159-67A5-4C6F-98EB-C4C312935395}">
      <dgm:prSet/>
      <dgm:spPr/>
      <dgm:t>
        <a:bodyPr/>
        <a:lstStyle/>
        <a:p>
          <a:pPr latinLnBrk="1"/>
          <a:endParaRPr lang="ko-KR" altLang="en-US"/>
        </a:p>
      </dgm:t>
    </dgm:pt>
    <dgm:pt modelId="{83F15F8E-F38B-4FF3-8766-779347934FFA}" type="sibTrans" cxnId="{CC508159-67A5-4C6F-98EB-C4C312935395}">
      <dgm:prSet/>
      <dgm:spPr/>
      <dgm:t>
        <a:bodyPr/>
        <a:lstStyle/>
        <a:p>
          <a:pPr latinLnBrk="1"/>
          <a:endParaRPr lang="ko-KR" altLang="en-US"/>
        </a:p>
      </dgm:t>
    </dgm:pt>
    <dgm:pt modelId="{4345431D-05DD-43F4-97CF-3B064CC1C3AD}">
      <dgm:prSet custT="1"/>
      <dgm:spPr/>
      <dgm:t>
        <a:bodyPr/>
        <a:lstStyle/>
        <a:p>
          <a:pPr latinLnBrk="1"/>
          <a:r>
            <a:rPr lang="ko-KR" altLang="en-US" sz="1200"/>
            <a:t>과제물 담당자 정하기</a:t>
          </a:r>
          <a:endParaRPr lang="en-US" altLang="ko-KR" sz="1200" dirty="0"/>
        </a:p>
      </dgm:t>
    </dgm:pt>
    <dgm:pt modelId="{CD3CEA07-9ED6-4AF1-A5AE-2AAD38A17757}" type="parTrans" cxnId="{2AE9911F-26AE-4BD5-AD12-CD93089A95CD}">
      <dgm:prSet/>
      <dgm:spPr/>
      <dgm:t>
        <a:bodyPr/>
        <a:lstStyle/>
        <a:p>
          <a:pPr latinLnBrk="1"/>
          <a:endParaRPr lang="ko-KR" altLang="en-US"/>
        </a:p>
      </dgm:t>
    </dgm:pt>
    <dgm:pt modelId="{E15AB00A-AF7F-4253-B492-8EBB89A2AA87}" type="sibTrans" cxnId="{2AE9911F-26AE-4BD5-AD12-CD93089A95CD}">
      <dgm:prSet/>
      <dgm:spPr/>
      <dgm:t>
        <a:bodyPr/>
        <a:lstStyle/>
        <a:p>
          <a:pPr latinLnBrk="1"/>
          <a:endParaRPr lang="ko-KR" altLang="en-US"/>
        </a:p>
      </dgm:t>
    </dgm:pt>
    <dgm:pt modelId="{5815D528-0B56-4771-974A-9E92C82B095A}">
      <dgm:prSet custT="1"/>
      <dgm:spPr/>
      <dgm:t>
        <a:bodyPr/>
        <a:lstStyle/>
        <a:p>
          <a:pPr latinLnBrk="1"/>
          <a:r>
            <a:rPr lang="ko-KR" altLang="en-US" sz="1200" dirty="0"/>
            <a:t>카페 이름 정하기</a:t>
          </a:r>
          <a:endParaRPr lang="en-US" altLang="ko-KR" sz="1200" dirty="0"/>
        </a:p>
      </dgm:t>
    </dgm:pt>
    <dgm:pt modelId="{D73FA58B-15CE-4937-87CA-64A694EB32C3}" type="parTrans" cxnId="{BFC27EC1-AB3A-4408-855B-C124B8C2DF45}">
      <dgm:prSet/>
      <dgm:spPr/>
      <dgm:t>
        <a:bodyPr/>
        <a:lstStyle/>
        <a:p>
          <a:pPr latinLnBrk="1"/>
          <a:endParaRPr lang="ko-KR" altLang="en-US"/>
        </a:p>
      </dgm:t>
    </dgm:pt>
    <dgm:pt modelId="{CA70D52E-F8EF-4A51-B346-7106E1DB4A46}" type="sibTrans" cxnId="{BFC27EC1-AB3A-4408-855B-C124B8C2DF45}">
      <dgm:prSet/>
      <dgm:spPr/>
      <dgm:t>
        <a:bodyPr/>
        <a:lstStyle/>
        <a:p>
          <a:pPr latinLnBrk="1"/>
          <a:endParaRPr lang="ko-KR" altLang="en-US"/>
        </a:p>
      </dgm:t>
    </dgm:pt>
    <dgm:pt modelId="{E6611C60-4BFE-4BFF-9AA7-B1ABB7FE8377}">
      <dgm:prSet custT="1"/>
      <dgm:spPr/>
      <dgm:t>
        <a:bodyPr/>
        <a:lstStyle/>
        <a:p>
          <a:pPr latinLnBrk="1"/>
          <a:r>
            <a:rPr lang="ko-KR" altLang="en-US" sz="1200" dirty="0"/>
            <a:t>프로세싱 하나씩 정하기</a:t>
          </a:r>
          <a:endParaRPr lang="en-US" altLang="ko-KR" sz="1200" dirty="0"/>
        </a:p>
      </dgm:t>
    </dgm:pt>
    <dgm:pt modelId="{15995007-AD39-455B-A576-33A6DCC6B5D9}" type="parTrans" cxnId="{87151930-CB55-434A-9B52-17D1E3885B43}">
      <dgm:prSet/>
      <dgm:spPr/>
      <dgm:t>
        <a:bodyPr/>
        <a:lstStyle/>
        <a:p>
          <a:pPr latinLnBrk="1"/>
          <a:endParaRPr lang="ko-KR" altLang="en-US"/>
        </a:p>
      </dgm:t>
    </dgm:pt>
    <dgm:pt modelId="{A19EB30E-B11F-480A-A400-0F0A9D9F5BBF}" type="sibTrans" cxnId="{87151930-CB55-434A-9B52-17D1E3885B43}">
      <dgm:prSet/>
      <dgm:spPr/>
      <dgm:t>
        <a:bodyPr/>
        <a:lstStyle/>
        <a:p>
          <a:pPr latinLnBrk="1"/>
          <a:endParaRPr lang="ko-KR" altLang="en-US"/>
        </a:p>
      </dgm:t>
    </dgm:pt>
    <dgm:pt modelId="{D8316E9C-9F5F-4A6C-83E1-14B092D610C2}">
      <dgm:prSet custT="1"/>
      <dgm:spPr/>
      <dgm:t>
        <a:bodyPr/>
        <a:lstStyle/>
        <a:p>
          <a:pPr latinLnBrk="1"/>
          <a:r>
            <a:rPr lang="ko-KR" altLang="en-US" sz="1200" dirty="0"/>
            <a:t>커피 머신</a:t>
          </a:r>
          <a:endParaRPr lang="en-US" altLang="ko-KR" sz="1200" dirty="0"/>
        </a:p>
      </dgm:t>
    </dgm:pt>
    <dgm:pt modelId="{580533F1-A149-4299-BB0B-6AA215E44406}" type="parTrans" cxnId="{1D88B7DA-3CD4-442A-A92C-6D184D1E6581}">
      <dgm:prSet/>
      <dgm:spPr/>
      <dgm:t>
        <a:bodyPr/>
        <a:lstStyle/>
        <a:p>
          <a:pPr latinLnBrk="1"/>
          <a:endParaRPr lang="ko-KR" altLang="en-US"/>
        </a:p>
      </dgm:t>
    </dgm:pt>
    <dgm:pt modelId="{142B3FE7-62D7-4A2D-BC2B-F1BB6DB41724}" type="sibTrans" cxnId="{1D88B7DA-3CD4-442A-A92C-6D184D1E6581}">
      <dgm:prSet/>
      <dgm:spPr/>
      <dgm:t>
        <a:bodyPr/>
        <a:lstStyle/>
        <a:p>
          <a:pPr latinLnBrk="1"/>
          <a:endParaRPr lang="ko-KR" altLang="en-US"/>
        </a:p>
      </dgm:t>
    </dgm:pt>
    <dgm:pt modelId="{66CA827E-99D8-4984-AAB7-96092AFA8B99}">
      <dgm:prSet custT="1"/>
      <dgm:spPr/>
      <dgm:t>
        <a:bodyPr/>
        <a:lstStyle/>
        <a:p>
          <a:pPr latinLnBrk="1"/>
          <a:r>
            <a:rPr lang="ko-KR" altLang="en-US" sz="1200" dirty="0"/>
            <a:t>가구</a:t>
          </a:r>
          <a:endParaRPr lang="en-US" altLang="ko-KR" sz="1200" dirty="0"/>
        </a:p>
      </dgm:t>
    </dgm:pt>
    <dgm:pt modelId="{C20152D3-FA64-477D-B155-B87B2B2BCDA8}" type="parTrans" cxnId="{D159310C-A729-42DB-9387-6AB2B16DE875}">
      <dgm:prSet/>
      <dgm:spPr/>
      <dgm:t>
        <a:bodyPr/>
        <a:lstStyle/>
        <a:p>
          <a:pPr latinLnBrk="1"/>
          <a:endParaRPr lang="ko-KR" altLang="en-US"/>
        </a:p>
      </dgm:t>
    </dgm:pt>
    <dgm:pt modelId="{11EA1E95-EDDE-4638-A2CD-449A0C7723BF}" type="sibTrans" cxnId="{D159310C-A729-42DB-9387-6AB2B16DE875}">
      <dgm:prSet/>
      <dgm:spPr/>
      <dgm:t>
        <a:bodyPr/>
        <a:lstStyle/>
        <a:p>
          <a:pPr latinLnBrk="1"/>
          <a:endParaRPr lang="ko-KR" altLang="en-US"/>
        </a:p>
      </dgm:t>
    </dgm:pt>
    <dgm:pt modelId="{4A34FAC4-6AA5-421F-9327-AFBEE3145C57}">
      <dgm:prSet custT="1"/>
      <dgm:spPr/>
      <dgm:t>
        <a:bodyPr/>
        <a:lstStyle/>
        <a:p>
          <a:pPr latinLnBrk="1"/>
          <a:r>
            <a:rPr lang="ko-KR" altLang="en-US" sz="1200" dirty="0"/>
            <a:t>카페로고</a:t>
          </a:r>
          <a:endParaRPr lang="en-US" altLang="ko-KR" sz="1200" dirty="0"/>
        </a:p>
      </dgm:t>
    </dgm:pt>
    <dgm:pt modelId="{BF389A92-0D75-4421-9C15-1E57D99F9857}" type="parTrans" cxnId="{13B20976-92B7-42B6-8FCF-C8ACFE282A65}">
      <dgm:prSet/>
      <dgm:spPr/>
      <dgm:t>
        <a:bodyPr/>
        <a:lstStyle/>
        <a:p>
          <a:pPr latinLnBrk="1"/>
          <a:endParaRPr lang="ko-KR" altLang="en-US"/>
        </a:p>
      </dgm:t>
    </dgm:pt>
    <dgm:pt modelId="{D322B88C-B5D9-4075-A802-6316BB748F1A}" type="sibTrans" cxnId="{13B20976-92B7-42B6-8FCF-C8ACFE282A65}">
      <dgm:prSet/>
      <dgm:spPr/>
      <dgm:t>
        <a:bodyPr/>
        <a:lstStyle/>
        <a:p>
          <a:pPr latinLnBrk="1"/>
          <a:endParaRPr lang="ko-KR" altLang="en-US"/>
        </a:p>
      </dgm:t>
    </dgm:pt>
    <dgm:pt modelId="{200917FE-481A-4493-A380-8A2F08FA5221}">
      <dgm:prSet custT="1"/>
      <dgm:spPr/>
      <dgm:t>
        <a:bodyPr/>
        <a:lstStyle/>
        <a:p>
          <a:pPr latinLnBrk="1"/>
          <a:r>
            <a:rPr lang="ko-KR" altLang="en-US" sz="1200" dirty="0"/>
            <a:t>카페 음악</a:t>
          </a:r>
          <a:endParaRPr lang="en-US" altLang="ko-KR" sz="1200" dirty="0"/>
        </a:p>
      </dgm:t>
    </dgm:pt>
    <dgm:pt modelId="{682CA434-84DF-447D-B8BD-DC39DB6C9C65}" type="parTrans" cxnId="{8CFFE2BA-09D3-42E5-8B5C-BF9114F56E13}">
      <dgm:prSet/>
      <dgm:spPr/>
      <dgm:t>
        <a:bodyPr/>
        <a:lstStyle/>
        <a:p>
          <a:pPr latinLnBrk="1"/>
          <a:endParaRPr lang="ko-KR" altLang="en-US"/>
        </a:p>
      </dgm:t>
    </dgm:pt>
    <dgm:pt modelId="{866373CB-54EE-4FE5-9444-4AFB6DDC042D}" type="sibTrans" cxnId="{8CFFE2BA-09D3-42E5-8B5C-BF9114F56E13}">
      <dgm:prSet/>
      <dgm:spPr/>
      <dgm:t>
        <a:bodyPr/>
        <a:lstStyle/>
        <a:p>
          <a:pPr latinLnBrk="1"/>
          <a:endParaRPr lang="ko-KR" altLang="en-US"/>
        </a:p>
      </dgm:t>
    </dgm:pt>
    <dgm:pt modelId="{63EDC9D3-4D81-4269-BDFC-7461D9A425B3}">
      <dgm:prSet custT="1"/>
      <dgm:spPr/>
      <dgm:t>
        <a:bodyPr/>
        <a:lstStyle/>
        <a:p>
          <a:pPr latinLnBrk="1"/>
          <a:endParaRPr lang="en-US" altLang="ko-KR" sz="1200" dirty="0"/>
        </a:p>
      </dgm:t>
    </dgm:pt>
    <dgm:pt modelId="{7A48C760-702D-40C4-BEC4-137873995DF2}" type="parTrans" cxnId="{98C03ED1-C578-4EC7-880C-5B52400FC9EE}">
      <dgm:prSet/>
      <dgm:spPr/>
      <dgm:t>
        <a:bodyPr/>
        <a:lstStyle/>
        <a:p>
          <a:pPr latinLnBrk="1"/>
          <a:endParaRPr lang="ko-KR" altLang="en-US"/>
        </a:p>
      </dgm:t>
    </dgm:pt>
    <dgm:pt modelId="{7DDD2BD5-FAA7-44DA-B9D5-4638D9E17040}" type="sibTrans" cxnId="{98C03ED1-C578-4EC7-880C-5B52400FC9EE}">
      <dgm:prSet/>
      <dgm:spPr/>
      <dgm:t>
        <a:bodyPr/>
        <a:lstStyle/>
        <a:p>
          <a:pPr latinLnBrk="1"/>
          <a:endParaRPr lang="ko-KR" altLang="en-US"/>
        </a:p>
      </dgm:t>
    </dgm:pt>
    <dgm:pt modelId="{73B82714-7379-4C9F-94BE-AFDCA9EA047B}">
      <dgm:prSet custT="1"/>
      <dgm:spPr/>
      <dgm:t>
        <a:bodyPr/>
        <a:lstStyle/>
        <a:p>
          <a:pPr latinLnBrk="1"/>
          <a:r>
            <a:rPr lang="ko-KR" altLang="en-US" sz="1200" dirty="0"/>
            <a:t>제작물 중간점검</a:t>
          </a:r>
          <a:endParaRPr lang="en-US" altLang="ko-KR" sz="1200" dirty="0"/>
        </a:p>
      </dgm:t>
    </dgm:pt>
    <dgm:pt modelId="{6A12BA5F-E565-4C2A-B64D-14EBD155669A}" type="parTrans" cxnId="{5BEC5095-AA4D-4154-89C2-1B791D1B5C36}">
      <dgm:prSet/>
      <dgm:spPr/>
      <dgm:t>
        <a:bodyPr/>
        <a:lstStyle/>
        <a:p>
          <a:pPr latinLnBrk="1"/>
          <a:endParaRPr lang="ko-KR" altLang="en-US"/>
        </a:p>
      </dgm:t>
    </dgm:pt>
    <dgm:pt modelId="{9DA61EA8-C334-4BF0-B044-5A71FBF1450D}" type="sibTrans" cxnId="{5BEC5095-AA4D-4154-89C2-1B791D1B5C36}">
      <dgm:prSet/>
      <dgm:spPr/>
      <dgm:t>
        <a:bodyPr/>
        <a:lstStyle/>
        <a:p>
          <a:pPr latinLnBrk="1"/>
          <a:endParaRPr lang="ko-KR" altLang="en-US"/>
        </a:p>
      </dgm:t>
    </dgm:pt>
    <dgm:pt modelId="{8B9DA768-4BE9-4226-AD3D-9E574218DFEB}">
      <dgm:prSet custT="1"/>
      <dgm:spPr/>
      <dgm:t>
        <a:bodyPr/>
        <a:lstStyle/>
        <a:p>
          <a:pPr latinLnBrk="1"/>
          <a:endParaRPr lang="en-US" altLang="ko-KR" sz="1200" dirty="0"/>
        </a:p>
      </dgm:t>
    </dgm:pt>
    <dgm:pt modelId="{DC79886F-11F4-4938-BA07-17DF7FA2C061}" type="parTrans" cxnId="{55FD4EDD-345E-4224-BEB3-1B0EE31746D6}">
      <dgm:prSet/>
      <dgm:spPr/>
      <dgm:t>
        <a:bodyPr/>
        <a:lstStyle/>
        <a:p>
          <a:pPr latinLnBrk="1"/>
          <a:endParaRPr lang="ko-KR" altLang="en-US"/>
        </a:p>
      </dgm:t>
    </dgm:pt>
    <dgm:pt modelId="{0C7A7EA5-BD34-4CAC-AA96-974B182D9036}" type="sibTrans" cxnId="{55FD4EDD-345E-4224-BEB3-1B0EE31746D6}">
      <dgm:prSet/>
      <dgm:spPr/>
      <dgm:t>
        <a:bodyPr/>
        <a:lstStyle/>
        <a:p>
          <a:pPr latinLnBrk="1"/>
          <a:endParaRPr lang="ko-KR" altLang="en-US"/>
        </a:p>
      </dgm:t>
    </dgm:pt>
    <dgm:pt modelId="{C7798D45-FFC3-4A91-B52B-C2AF06C7DBA3}">
      <dgm:prSet custT="1"/>
      <dgm:spPr/>
      <dgm:t>
        <a:bodyPr/>
        <a:lstStyle/>
        <a:p>
          <a:pPr latinLnBrk="1"/>
          <a:r>
            <a:rPr lang="ko-KR" altLang="en-US" sz="1200" dirty="0"/>
            <a:t>카페 세부 사항 디자인</a:t>
          </a:r>
          <a:endParaRPr lang="en-US" altLang="ko-KR" sz="1200" dirty="0"/>
        </a:p>
      </dgm:t>
    </dgm:pt>
    <dgm:pt modelId="{EA0C4870-8E8A-44E7-A3C5-5E6650592CC6}" type="sibTrans" cxnId="{367AC7AE-32F4-4F4B-A1D3-AA627B93CD2E}">
      <dgm:prSet/>
      <dgm:spPr/>
      <dgm:t>
        <a:bodyPr/>
        <a:lstStyle/>
        <a:p>
          <a:pPr latinLnBrk="1"/>
          <a:endParaRPr lang="ko-KR" altLang="en-US"/>
        </a:p>
      </dgm:t>
    </dgm:pt>
    <dgm:pt modelId="{4C162761-6EBB-4ED1-A23D-F3B8A9DDD4B5}" type="parTrans" cxnId="{367AC7AE-32F4-4F4B-A1D3-AA627B93CD2E}">
      <dgm:prSet/>
      <dgm:spPr/>
      <dgm:t>
        <a:bodyPr/>
        <a:lstStyle/>
        <a:p>
          <a:pPr latinLnBrk="1"/>
          <a:endParaRPr lang="ko-KR" altLang="en-US"/>
        </a:p>
      </dgm:t>
    </dgm:pt>
    <dgm:pt modelId="{21E1B289-0351-4341-8808-FBC3AB60D4FF}">
      <dgm:prSet custT="1"/>
      <dgm:spPr/>
      <dgm:t>
        <a:bodyPr/>
        <a:lstStyle/>
        <a:p>
          <a:pPr latinLnBrk="1"/>
          <a:endParaRPr lang="en-US" altLang="ko-KR" sz="1200" dirty="0"/>
        </a:p>
      </dgm:t>
    </dgm:pt>
    <dgm:pt modelId="{A98CB84C-CBD9-4A4F-BAA4-5333A71B8E3C}" type="parTrans" cxnId="{CAC89D0E-0E20-4827-83B5-6B2FA629A6A7}">
      <dgm:prSet/>
      <dgm:spPr/>
      <dgm:t>
        <a:bodyPr/>
        <a:lstStyle/>
        <a:p>
          <a:pPr latinLnBrk="1"/>
          <a:endParaRPr lang="ko-KR" altLang="en-US"/>
        </a:p>
      </dgm:t>
    </dgm:pt>
    <dgm:pt modelId="{79F8E2DD-1312-4C87-ABCC-0A974DCB50B8}" type="sibTrans" cxnId="{CAC89D0E-0E20-4827-83B5-6B2FA629A6A7}">
      <dgm:prSet/>
      <dgm:spPr/>
      <dgm:t>
        <a:bodyPr/>
        <a:lstStyle/>
        <a:p>
          <a:pPr latinLnBrk="1"/>
          <a:endParaRPr lang="ko-KR" altLang="en-US"/>
        </a:p>
      </dgm:t>
    </dgm:pt>
    <dgm:pt modelId="{E4E898EE-FEEE-463B-BE53-E178ECF628C6}">
      <dgm:prSet phldrT="[텍스트]" custT="1"/>
      <dgm:spPr/>
      <dgm:t>
        <a:bodyPr vert="horz" anchor="t" anchorCtr="0"/>
        <a:lstStyle/>
        <a:p>
          <a:pPr latinLnBrk="1"/>
          <a:r>
            <a:rPr lang="en-US" altLang="ko-KR" sz="1200" b="1" dirty="0">
              <a:solidFill>
                <a:schemeClr val="bg1"/>
              </a:solidFill>
            </a:rPr>
            <a:t>14</a:t>
          </a:r>
          <a:r>
            <a:rPr lang="ko-KR" altLang="en-US" sz="1200" b="1" dirty="0">
              <a:solidFill>
                <a:schemeClr val="bg1"/>
              </a:solidFill>
            </a:rPr>
            <a:t>일 할 일</a:t>
          </a:r>
        </a:p>
      </dgm:t>
    </dgm:pt>
    <dgm:pt modelId="{DF260027-E21E-487B-B09F-9F9295F82D40}" type="sibTrans" cxnId="{55021ADF-5639-4405-B6F9-F4A95E39816B}">
      <dgm:prSet/>
      <dgm:spPr/>
      <dgm:t>
        <a:bodyPr/>
        <a:lstStyle/>
        <a:p>
          <a:pPr latinLnBrk="1"/>
          <a:endParaRPr lang="ko-KR" altLang="en-US"/>
        </a:p>
      </dgm:t>
    </dgm:pt>
    <dgm:pt modelId="{BCF3B940-3D69-4DA0-86CC-A4CACB2FB1AE}" type="parTrans" cxnId="{55021ADF-5639-4405-B6F9-F4A95E39816B}">
      <dgm:prSet/>
      <dgm:spPr/>
      <dgm:t>
        <a:bodyPr/>
        <a:lstStyle/>
        <a:p>
          <a:pPr latinLnBrk="1"/>
          <a:endParaRPr lang="ko-KR" altLang="en-US"/>
        </a:p>
      </dgm:t>
    </dgm:pt>
    <dgm:pt modelId="{AF365E09-94BC-4689-A054-1C35FD2C7723}" type="pres">
      <dgm:prSet presAssocID="{862C3986-55CF-46CB-A2F3-C1ACD3A62E1E}" presName="layout" presStyleCnt="0">
        <dgm:presLayoutVars>
          <dgm:chMax/>
          <dgm:chPref/>
          <dgm:dir/>
          <dgm:resizeHandles/>
        </dgm:presLayoutVars>
      </dgm:prSet>
      <dgm:spPr/>
    </dgm:pt>
    <dgm:pt modelId="{4EFD6670-367A-4F62-9A5C-DD19069A29F1}" type="pres">
      <dgm:prSet presAssocID="{E4E898EE-FEEE-463B-BE53-E178ECF628C6}" presName="root" presStyleCnt="0">
        <dgm:presLayoutVars>
          <dgm:chMax/>
          <dgm:chPref/>
        </dgm:presLayoutVars>
      </dgm:prSet>
      <dgm:spPr/>
    </dgm:pt>
    <dgm:pt modelId="{B19A4AD9-6CFE-45A7-9939-2D9AC4F997DD}" type="pres">
      <dgm:prSet presAssocID="{E4E898EE-FEEE-463B-BE53-E178ECF628C6}" presName="rootComposite" presStyleCnt="0">
        <dgm:presLayoutVars/>
      </dgm:prSet>
      <dgm:spPr/>
    </dgm:pt>
    <dgm:pt modelId="{E8658FAC-8029-44F1-AD2B-1DD8847B1644}" type="pres">
      <dgm:prSet presAssocID="{E4E898EE-FEEE-463B-BE53-E178ECF628C6}" presName="ParentAccent" presStyleLbl="alignNode1" presStyleIdx="0" presStyleCnt="2"/>
      <dgm:spPr/>
    </dgm:pt>
    <dgm:pt modelId="{BB1BCF2B-820C-4CCC-A7D0-8DB5A7C168E7}" type="pres">
      <dgm:prSet presAssocID="{E4E898EE-FEEE-463B-BE53-E178ECF628C6}" presName="ParentSmallAccent" presStyleLbl="fgAcc1" presStyleIdx="0" presStyleCnt="2"/>
      <dgm:spPr/>
    </dgm:pt>
    <dgm:pt modelId="{60C54F84-2793-4AEC-BC0F-8F2ACA43DB62}" type="pres">
      <dgm:prSet presAssocID="{E4E898EE-FEEE-463B-BE53-E178ECF628C6}" presName="Parent" presStyleLbl="revTx" presStyleIdx="0" presStyleCnt="16" custLinFactY="2916" custLinFactNeighborX="7270" custLinFactNeighborY="100000">
        <dgm:presLayoutVars>
          <dgm:chMax/>
          <dgm:chPref val="4"/>
          <dgm:bulletEnabled val="1"/>
        </dgm:presLayoutVars>
      </dgm:prSet>
      <dgm:spPr/>
    </dgm:pt>
    <dgm:pt modelId="{3A9EE46C-1847-4155-8A35-9E6CE6541FBE}" type="pres">
      <dgm:prSet presAssocID="{E4E898EE-FEEE-463B-BE53-E178ECF628C6}" presName="childShape" presStyleCnt="0">
        <dgm:presLayoutVars>
          <dgm:chMax val="0"/>
          <dgm:chPref val="0"/>
        </dgm:presLayoutVars>
      </dgm:prSet>
      <dgm:spPr/>
    </dgm:pt>
    <dgm:pt modelId="{3317F7C7-3F3B-453E-A546-727D545FA885}" type="pres">
      <dgm:prSet presAssocID="{0031873A-01C1-41E0-AF7B-34C8E3A053C4}" presName="childComposite" presStyleCnt="0">
        <dgm:presLayoutVars>
          <dgm:chMax val="0"/>
          <dgm:chPref val="0"/>
        </dgm:presLayoutVars>
      </dgm:prSet>
      <dgm:spPr/>
    </dgm:pt>
    <dgm:pt modelId="{EAED0E39-BB36-4F65-A229-07EF47E6F078}" type="pres">
      <dgm:prSet presAssocID="{0031873A-01C1-41E0-AF7B-34C8E3A053C4}" presName="ChildAccent" presStyleLbl="solidFgAcc1" presStyleIdx="0" presStyleCnt="14"/>
      <dgm:spPr/>
    </dgm:pt>
    <dgm:pt modelId="{40D2A8DE-78D4-4046-8146-A44971F45AED}" type="pres">
      <dgm:prSet presAssocID="{0031873A-01C1-41E0-AF7B-34C8E3A053C4}" presName="Child" presStyleLbl="revTx" presStyleIdx="1" presStyleCnt="16">
        <dgm:presLayoutVars>
          <dgm:chMax val="0"/>
          <dgm:chPref val="0"/>
          <dgm:bulletEnabled val="1"/>
        </dgm:presLayoutVars>
      </dgm:prSet>
      <dgm:spPr/>
    </dgm:pt>
    <dgm:pt modelId="{4F20C98D-247F-496E-AE93-82DB9D89C633}" type="pres">
      <dgm:prSet presAssocID="{4B802D4F-083B-4A42-AAB3-78CDDFCF6E6E}" presName="childComposite" presStyleCnt="0">
        <dgm:presLayoutVars>
          <dgm:chMax val="0"/>
          <dgm:chPref val="0"/>
        </dgm:presLayoutVars>
      </dgm:prSet>
      <dgm:spPr/>
    </dgm:pt>
    <dgm:pt modelId="{EEA79B49-522A-49C0-BF5B-B5368F162C98}" type="pres">
      <dgm:prSet presAssocID="{4B802D4F-083B-4A42-AAB3-78CDDFCF6E6E}" presName="ChildAccent" presStyleLbl="solidFgAcc1" presStyleIdx="1" presStyleCnt="14"/>
      <dgm:spPr/>
    </dgm:pt>
    <dgm:pt modelId="{C7D866AE-7502-497A-9C6A-C3313C34756F}" type="pres">
      <dgm:prSet presAssocID="{4B802D4F-083B-4A42-AAB3-78CDDFCF6E6E}" presName="Child" presStyleLbl="revTx" presStyleIdx="2" presStyleCnt="16">
        <dgm:presLayoutVars>
          <dgm:chMax val="0"/>
          <dgm:chPref val="0"/>
          <dgm:bulletEnabled val="1"/>
        </dgm:presLayoutVars>
      </dgm:prSet>
      <dgm:spPr/>
    </dgm:pt>
    <dgm:pt modelId="{45A0CF0B-250B-4813-8C9C-9314C0760972}" type="pres">
      <dgm:prSet presAssocID="{FB8A4B52-F3BE-456F-BA42-12DDEE6002F8}" presName="childComposite" presStyleCnt="0">
        <dgm:presLayoutVars>
          <dgm:chMax val="0"/>
          <dgm:chPref val="0"/>
        </dgm:presLayoutVars>
      </dgm:prSet>
      <dgm:spPr/>
    </dgm:pt>
    <dgm:pt modelId="{32ACAE17-0353-4758-9244-AE439B8ACD75}" type="pres">
      <dgm:prSet presAssocID="{FB8A4B52-F3BE-456F-BA42-12DDEE6002F8}" presName="ChildAccent" presStyleLbl="solidFgAcc1" presStyleIdx="2" presStyleCnt="14"/>
      <dgm:spPr/>
    </dgm:pt>
    <dgm:pt modelId="{AFEF2D9E-11D4-4C7A-B56E-3D3AEAEC6A1F}" type="pres">
      <dgm:prSet presAssocID="{FB8A4B52-F3BE-456F-BA42-12DDEE6002F8}" presName="Child" presStyleLbl="revTx" presStyleIdx="3" presStyleCnt="16">
        <dgm:presLayoutVars>
          <dgm:chMax val="0"/>
          <dgm:chPref val="0"/>
          <dgm:bulletEnabled val="1"/>
        </dgm:presLayoutVars>
      </dgm:prSet>
      <dgm:spPr/>
    </dgm:pt>
    <dgm:pt modelId="{A64A1C61-625D-4566-8609-9C0601BA48A2}" type="pres">
      <dgm:prSet presAssocID="{DCCC01EC-99AD-4C3C-9713-8F6B0A945057}" presName="childComposite" presStyleCnt="0">
        <dgm:presLayoutVars>
          <dgm:chMax val="0"/>
          <dgm:chPref val="0"/>
        </dgm:presLayoutVars>
      </dgm:prSet>
      <dgm:spPr/>
    </dgm:pt>
    <dgm:pt modelId="{FE928393-2C58-4082-8D65-CF811EC46A42}" type="pres">
      <dgm:prSet presAssocID="{DCCC01EC-99AD-4C3C-9713-8F6B0A945057}" presName="ChildAccent" presStyleLbl="solidFgAcc1" presStyleIdx="3" presStyleCnt="14"/>
      <dgm:spPr/>
    </dgm:pt>
    <dgm:pt modelId="{4FD47655-7783-47D8-B113-ECC775FA8812}" type="pres">
      <dgm:prSet presAssocID="{DCCC01EC-99AD-4C3C-9713-8F6B0A945057}" presName="Child" presStyleLbl="revTx" presStyleIdx="4" presStyleCnt="16">
        <dgm:presLayoutVars>
          <dgm:chMax val="0"/>
          <dgm:chPref val="0"/>
          <dgm:bulletEnabled val="1"/>
        </dgm:presLayoutVars>
      </dgm:prSet>
      <dgm:spPr/>
    </dgm:pt>
    <dgm:pt modelId="{AC40F560-01A1-4E7D-AF97-9DF65A0F4D23}" type="pres">
      <dgm:prSet presAssocID="{6CD5FA94-B1EC-4F90-BE29-98CE505489D7}" presName="childComposite" presStyleCnt="0">
        <dgm:presLayoutVars>
          <dgm:chMax val="0"/>
          <dgm:chPref val="0"/>
        </dgm:presLayoutVars>
      </dgm:prSet>
      <dgm:spPr/>
    </dgm:pt>
    <dgm:pt modelId="{ED9AACA8-533C-4C9F-B079-7B21EC5C5CDC}" type="pres">
      <dgm:prSet presAssocID="{6CD5FA94-B1EC-4F90-BE29-98CE505489D7}" presName="ChildAccent" presStyleLbl="solidFgAcc1" presStyleIdx="4" presStyleCnt="14"/>
      <dgm:spPr/>
    </dgm:pt>
    <dgm:pt modelId="{FD588412-868E-451E-BB09-19C24674220D}" type="pres">
      <dgm:prSet presAssocID="{6CD5FA94-B1EC-4F90-BE29-98CE505489D7}" presName="Child" presStyleLbl="revTx" presStyleIdx="5" presStyleCnt="16">
        <dgm:presLayoutVars>
          <dgm:chMax val="0"/>
          <dgm:chPref val="0"/>
          <dgm:bulletEnabled val="1"/>
        </dgm:presLayoutVars>
      </dgm:prSet>
      <dgm:spPr/>
    </dgm:pt>
    <dgm:pt modelId="{B58FA5AD-18B8-4720-A0EF-ECB6FC1800FC}" type="pres">
      <dgm:prSet presAssocID="{4345431D-05DD-43F4-97CF-3B064CC1C3AD}" presName="childComposite" presStyleCnt="0">
        <dgm:presLayoutVars>
          <dgm:chMax val="0"/>
          <dgm:chPref val="0"/>
        </dgm:presLayoutVars>
      </dgm:prSet>
      <dgm:spPr/>
    </dgm:pt>
    <dgm:pt modelId="{5F423441-CE3D-4F9E-A5C6-D48A1D65AC20}" type="pres">
      <dgm:prSet presAssocID="{4345431D-05DD-43F4-97CF-3B064CC1C3AD}" presName="ChildAccent" presStyleLbl="solidFgAcc1" presStyleIdx="5" presStyleCnt="14"/>
      <dgm:spPr/>
    </dgm:pt>
    <dgm:pt modelId="{2DFA827A-91A3-4C97-A1D0-85F479232308}" type="pres">
      <dgm:prSet presAssocID="{4345431D-05DD-43F4-97CF-3B064CC1C3AD}" presName="Child" presStyleLbl="revTx" presStyleIdx="6" presStyleCnt="16">
        <dgm:presLayoutVars>
          <dgm:chMax val="0"/>
          <dgm:chPref val="0"/>
          <dgm:bulletEnabled val="1"/>
        </dgm:presLayoutVars>
      </dgm:prSet>
      <dgm:spPr/>
    </dgm:pt>
    <dgm:pt modelId="{82D02543-F44F-465C-9A55-458D21CCCFA3}" type="pres">
      <dgm:prSet presAssocID="{5815D528-0B56-4771-974A-9E92C82B095A}" presName="childComposite" presStyleCnt="0">
        <dgm:presLayoutVars>
          <dgm:chMax val="0"/>
          <dgm:chPref val="0"/>
        </dgm:presLayoutVars>
      </dgm:prSet>
      <dgm:spPr/>
    </dgm:pt>
    <dgm:pt modelId="{93529489-36AC-4CFE-BC7B-2B87A6918263}" type="pres">
      <dgm:prSet presAssocID="{5815D528-0B56-4771-974A-9E92C82B095A}" presName="ChildAccent" presStyleLbl="solidFgAcc1" presStyleIdx="6" presStyleCnt="14"/>
      <dgm:spPr/>
    </dgm:pt>
    <dgm:pt modelId="{525AA84A-2ECA-487E-BC6D-BF195CA5F074}" type="pres">
      <dgm:prSet presAssocID="{5815D528-0B56-4771-974A-9E92C82B095A}" presName="Child" presStyleLbl="revTx" presStyleIdx="7" presStyleCnt="16">
        <dgm:presLayoutVars>
          <dgm:chMax val="0"/>
          <dgm:chPref val="0"/>
          <dgm:bulletEnabled val="1"/>
        </dgm:presLayoutVars>
      </dgm:prSet>
      <dgm:spPr/>
    </dgm:pt>
    <dgm:pt modelId="{9A9022AE-9DE4-45A4-87D7-09974B42910C}" type="pres">
      <dgm:prSet presAssocID="{536C5D37-3B36-4128-8F54-9A607DA56399}" presName="root" presStyleCnt="0">
        <dgm:presLayoutVars>
          <dgm:chMax/>
          <dgm:chPref/>
        </dgm:presLayoutVars>
      </dgm:prSet>
      <dgm:spPr/>
    </dgm:pt>
    <dgm:pt modelId="{9E81D062-22C6-4A66-8674-148BC2AAA42C}" type="pres">
      <dgm:prSet presAssocID="{536C5D37-3B36-4128-8F54-9A607DA56399}" presName="rootComposite" presStyleCnt="0">
        <dgm:presLayoutVars/>
      </dgm:prSet>
      <dgm:spPr/>
    </dgm:pt>
    <dgm:pt modelId="{CEC19BC6-2E1E-4A5B-B208-0DA6D0B8F77B}" type="pres">
      <dgm:prSet presAssocID="{536C5D37-3B36-4128-8F54-9A607DA56399}" presName="ParentAccent" presStyleLbl="alignNode1" presStyleIdx="1" presStyleCnt="2" custScaleX="99750" custLinFactNeighborX="15195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dk1">
            <a:alpha val="50000"/>
          </a:schemeClr>
        </a:solidFill>
        <a:ln>
          <a:noFill/>
        </a:ln>
      </dgm:spPr>
    </dgm:pt>
    <dgm:pt modelId="{C738601F-BD45-4224-A9FD-A5B09234FCF1}" type="pres">
      <dgm:prSet presAssocID="{536C5D37-3B36-4128-8F54-9A607DA56399}" presName="ParentSmallAccent" presStyleLbl="fgAcc1" presStyleIdx="1" presStyleCnt="2" custLinFactX="100000" custLinFactNeighborX="10684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</dgm:pt>
    <dgm:pt modelId="{2CCC7E06-C573-4EA1-B439-72A7328F4830}" type="pres">
      <dgm:prSet presAssocID="{536C5D37-3B36-4128-8F54-9A607DA56399}" presName="Parent" presStyleLbl="revTx" presStyleIdx="8" presStyleCnt="16" custScaleX="99750" custLinFactNeighborX="25248" custLinFactNeighborY="89197">
        <dgm:presLayoutVars>
          <dgm:chMax/>
          <dgm:chPref val="4"/>
          <dgm:bulletEnabled val="1"/>
        </dgm:presLayoutVars>
      </dgm:prSet>
      <dgm:spPr/>
    </dgm:pt>
    <dgm:pt modelId="{19EE1B66-B5D9-41AC-9D4D-7D1C0BDA61D4}" type="pres">
      <dgm:prSet presAssocID="{536C5D37-3B36-4128-8F54-9A607DA56399}" presName="childShape" presStyleCnt="0">
        <dgm:presLayoutVars>
          <dgm:chMax val="0"/>
          <dgm:chPref val="0"/>
        </dgm:presLayoutVars>
      </dgm:prSet>
      <dgm:spPr/>
    </dgm:pt>
    <dgm:pt modelId="{3387D30E-9C39-4B5D-ABEC-7E69005C57D8}" type="pres">
      <dgm:prSet presAssocID="{AD2FDD94-296E-4F9B-8863-58EB22B4B527}" presName="childComposite" presStyleCnt="0">
        <dgm:presLayoutVars>
          <dgm:chMax val="0"/>
          <dgm:chPref val="0"/>
        </dgm:presLayoutVars>
      </dgm:prSet>
      <dgm:spPr/>
    </dgm:pt>
    <dgm:pt modelId="{354A5BEA-3878-4BF4-9EEE-BD3434AF12F4}" type="pres">
      <dgm:prSet presAssocID="{AD2FDD94-296E-4F9B-8863-58EB22B4B527}" presName="ChildAccent" presStyleLbl="solidFgAcc1" presStyleIdx="7" presStyleCnt="14" custScaleX="99750" custLinFactX="100000" custLinFactNeighborX="106845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</dgm:pt>
    <dgm:pt modelId="{AA4CE394-3174-4C04-8548-6587EDDBA671}" type="pres">
      <dgm:prSet presAssocID="{AD2FDD94-296E-4F9B-8863-58EB22B4B527}" presName="Child" presStyleLbl="revTx" presStyleIdx="9" presStyleCnt="16" custScaleX="99750" custLinFactNeighborX="16340">
        <dgm:presLayoutVars>
          <dgm:chMax val="0"/>
          <dgm:chPref val="0"/>
          <dgm:bulletEnabled val="1"/>
        </dgm:presLayoutVars>
      </dgm:prSet>
      <dgm:spPr/>
    </dgm:pt>
    <dgm:pt modelId="{78FC76A9-4934-461F-85D2-021474CFDFFB}" type="pres">
      <dgm:prSet presAssocID="{E6611C60-4BFE-4BFF-9AA7-B1ABB7FE8377}" presName="childComposite" presStyleCnt="0">
        <dgm:presLayoutVars>
          <dgm:chMax val="0"/>
          <dgm:chPref val="0"/>
        </dgm:presLayoutVars>
      </dgm:prSet>
      <dgm:spPr/>
    </dgm:pt>
    <dgm:pt modelId="{8B2946EF-4BB6-49E9-B2C3-51C70E2B996D}" type="pres">
      <dgm:prSet presAssocID="{E6611C60-4BFE-4BFF-9AA7-B1ABB7FE8377}" presName="ChildAccent" presStyleLbl="solidFgAcc1" presStyleIdx="8" presStyleCnt="14" custScaleX="99750" custLinFactX="100000" custLinFactNeighborX="106845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</dgm:pt>
    <dgm:pt modelId="{DEEA2122-A7BD-4B25-B155-4AD96FCD8EBD}" type="pres">
      <dgm:prSet presAssocID="{E6611C60-4BFE-4BFF-9AA7-B1ABB7FE8377}" presName="Child" presStyleLbl="revTx" presStyleIdx="10" presStyleCnt="16" custScaleX="99750" custLinFactNeighborX="14451">
        <dgm:presLayoutVars>
          <dgm:chMax val="0"/>
          <dgm:chPref val="0"/>
          <dgm:bulletEnabled val="1"/>
        </dgm:presLayoutVars>
      </dgm:prSet>
      <dgm:spPr/>
    </dgm:pt>
    <dgm:pt modelId="{14DF92BB-FB5D-49BA-879F-8A2B56211A3C}" type="pres">
      <dgm:prSet presAssocID="{8B9DA768-4BE9-4226-AD3D-9E574218DFEB}" presName="childComposite" presStyleCnt="0">
        <dgm:presLayoutVars>
          <dgm:chMax val="0"/>
          <dgm:chPref val="0"/>
        </dgm:presLayoutVars>
      </dgm:prSet>
      <dgm:spPr/>
    </dgm:pt>
    <dgm:pt modelId="{16ACEB09-786F-4A9C-AF12-835CA6064FDF}" type="pres">
      <dgm:prSet presAssocID="{8B9DA768-4BE9-4226-AD3D-9E574218DFEB}" presName="ChildAccent" presStyleLbl="solidFgAcc1" presStyleIdx="9" presStyleCnt="14" custScaleX="99750" custLinFactX="100000" custLinFactNeighborX="106845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</dgm:pt>
    <dgm:pt modelId="{22079D05-B85D-4B9E-B46C-AB7C73A8154E}" type="pres">
      <dgm:prSet presAssocID="{8B9DA768-4BE9-4226-AD3D-9E574218DFEB}" presName="Child" presStyleLbl="revTx" presStyleIdx="11" presStyleCnt="16">
        <dgm:presLayoutVars>
          <dgm:chMax val="0"/>
          <dgm:chPref val="0"/>
          <dgm:bulletEnabled val="1"/>
        </dgm:presLayoutVars>
      </dgm:prSet>
      <dgm:spPr/>
    </dgm:pt>
    <dgm:pt modelId="{31147802-6071-4CB2-8DFE-2669930B2393}" type="pres">
      <dgm:prSet presAssocID="{C7798D45-FFC3-4A91-B52B-C2AF06C7DBA3}" presName="childComposite" presStyleCnt="0">
        <dgm:presLayoutVars>
          <dgm:chMax val="0"/>
          <dgm:chPref val="0"/>
        </dgm:presLayoutVars>
      </dgm:prSet>
      <dgm:spPr/>
    </dgm:pt>
    <dgm:pt modelId="{DC2CD1A7-D08B-4B6C-98B4-DA383994A20F}" type="pres">
      <dgm:prSet presAssocID="{C7798D45-FFC3-4A91-B52B-C2AF06C7DBA3}" presName="ChildAccent" presStyleLbl="solidFgAcc1" presStyleIdx="10" presStyleCnt="14"/>
      <dgm:spPr>
        <a:ln>
          <a:noFill/>
        </a:ln>
      </dgm:spPr>
    </dgm:pt>
    <dgm:pt modelId="{3D2595E6-3F6A-4DC8-A272-9FC016CB699E}" type="pres">
      <dgm:prSet presAssocID="{C7798D45-FFC3-4A91-B52B-C2AF06C7DBA3}" presName="Child" presStyleLbl="revTx" presStyleIdx="12" presStyleCnt="16" custScaleX="99750" custLinFactNeighborX="14451" custLinFactNeighborY="54856">
        <dgm:presLayoutVars>
          <dgm:chMax val="0"/>
          <dgm:chPref val="0"/>
          <dgm:bulletEnabled val="1"/>
        </dgm:presLayoutVars>
      </dgm:prSet>
      <dgm:spPr/>
    </dgm:pt>
    <dgm:pt modelId="{0504DB90-78C4-4865-A91D-773CB5CC6E59}" type="pres">
      <dgm:prSet presAssocID="{21E1B289-0351-4341-8808-FBC3AB60D4FF}" presName="childComposite" presStyleCnt="0">
        <dgm:presLayoutVars>
          <dgm:chMax val="0"/>
          <dgm:chPref val="0"/>
        </dgm:presLayoutVars>
      </dgm:prSet>
      <dgm:spPr/>
    </dgm:pt>
    <dgm:pt modelId="{B6DE9C51-6885-42DC-8B83-3E31707FA801}" type="pres">
      <dgm:prSet presAssocID="{21E1B289-0351-4341-8808-FBC3AB60D4FF}" presName="ChildAccent" presStyleLbl="solidFgAcc1" presStyleIdx="11" presStyleCnt="14"/>
      <dgm:spPr>
        <a:ln>
          <a:noFill/>
        </a:ln>
      </dgm:spPr>
    </dgm:pt>
    <dgm:pt modelId="{A6800F18-9461-4A7D-B01F-DC83ADF02282}" type="pres">
      <dgm:prSet presAssocID="{21E1B289-0351-4341-8808-FBC3AB60D4FF}" presName="Child" presStyleLbl="revTx" presStyleIdx="13" presStyleCnt="16">
        <dgm:presLayoutVars>
          <dgm:chMax val="0"/>
          <dgm:chPref val="0"/>
          <dgm:bulletEnabled val="1"/>
        </dgm:presLayoutVars>
      </dgm:prSet>
      <dgm:spPr/>
    </dgm:pt>
    <dgm:pt modelId="{0A1651B4-4884-4FD4-A136-E262841FC04B}" type="pres">
      <dgm:prSet presAssocID="{63EDC9D3-4D81-4269-BDFC-7461D9A425B3}" presName="childComposite" presStyleCnt="0">
        <dgm:presLayoutVars>
          <dgm:chMax val="0"/>
          <dgm:chPref val="0"/>
        </dgm:presLayoutVars>
      </dgm:prSet>
      <dgm:spPr/>
    </dgm:pt>
    <dgm:pt modelId="{9AE7B619-A7C1-44F1-83BB-C8C821D7617D}" type="pres">
      <dgm:prSet presAssocID="{63EDC9D3-4D81-4269-BDFC-7461D9A425B3}" presName="ChildAccent" presStyleLbl="solidFgAcc1" presStyleIdx="12" presStyleCnt="14"/>
      <dgm:spPr>
        <a:ln>
          <a:noFill/>
        </a:ln>
      </dgm:spPr>
    </dgm:pt>
    <dgm:pt modelId="{A1D79A04-3823-432B-B9CE-647F52B28C21}" type="pres">
      <dgm:prSet presAssocID="{63EDC9D3-4D81-4269-BDFC-7461D9A425B3}" presName="Child" presStyleLbl="revTx" presStyleIdx="14" presStyleCnt="16">
        <dgm:presLayoutVars>
          <dgm:chMax val="0"/>
          <dgm:chPref val="0"/>
          <dgm:bulletEnabled val="1"/>
        </dgm:presLayoutVars>
      </dgm:prSet>
      <dgm:spPr/>
    </dgm:pt>
    <dgm:pt modelId="{59FBB266-F467-45F8-A744-54772CFCA489}" type="pres">
      <dgm:prSet presAssocID="{73B82714-7379-4C9F-94BE-AFDCA9EA047B}" presName="childComposite" presStyleCnt="0">
        <dgm:presLayoutVars>
          <dgm:chMax val="0"/>
          <dgm:chPref val="0"/>
        </dgm:presLayoutVars>
      </dgm:prSet>
      <dgm:spPr/>
    </dgm:pt>
    <dgm:pt modelId="{CAE1B0EC-35F0-4E19-B146-8FD801CB9C76}" type="pres">
      <dgm:prSet presAssocID="{73B82714-7379-4C9F-94BE-AFDCA9EA047B}" presName="ChildAccent" presStyleLbl="solidFgAcc1" presStyleIdx="13" presStyleCnt="14" custLinFactX="82937" custLinFactNeighborX="10000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</dgm:pt>
    <dgm:pt modelId="{3C85745B-0519-493B-BA2E-A9BA3E937019}" type="pres">
      <dgm:prSet presAssocID="{73B82714-7379-4C9F-94BE-AFDCA9EA047B}" presName="Child" presStyleLbl="revTx" presStyleIdx="15" presStyleCnt="16" custScaleX="99750" custLinFactNeighborX="14451">
        <dgm:presLayoutVars>
          <dgm:chMax val="0"/>
          <dgm:chPref val="0"/>
          <dgm:bulletEnabled val="1"/>
        </dgm:presLayoutVars>
      </dgm:prSet>
      <dgm:spPr/>
    </dgm:pt>
  </dgm:ptLst>
  <dgm:cxnLst>
    <dgm:cxn modelId="{D159310C-A729-42DB-9387-6AB2B16DE875}" srcId="{C7798D45-FFC3-4A91-B52B-C2AF06C7DBA3}" destId="{66CA827E-99D8-4984-AAB7-96092AFA8B99}" srcOrd="1" destOrd="0" parTransId="{C20152D3-FA64-477D-B155-B87B2B2BCDA8}" sibTransId="{11EA1E95-EDDE-4638-A2CD-449A0C7723BF}"/>
    <dgm:cxn modelId="{CAC89D0E-0E20-4827-83B5-6B2FA629A6A7}" srcId="{536C5D37-3B36-4128-8F54-9A607DA56399}" destId="{21E1B289-0351-4341-8808-FBC3AB60D4FF}" srcOrd="4" destOrd="0" parTransId="{A98CB84C-CBD9-4A4F-BAA4-5333A71B8E3C}" sibTransId="{79F8E2DD-1312-4C87-ABCC-0A974DCB50B8}"/>
    <dgm:cxn modelId="{C26DD316-E7F8-4317-B6DA-0BC05721086B}" type="presOf" srcId="{E6611C60-4BFE-4BFF-9AA7-B1ABB7FE8377}" destId="{DEEA2122-A7BD-4B25-B155-4AD96FCD8EBD}" srcOrd="0" destOrd="0" presId="urn:microsoft.com/office/officeart/2008/layout/SquareAccentList"/>
    <dgm:cxn modelId="{95782218-6539-41F7-9800-ADB951C662DE}" type="presOf" srcId="{8B9DA768-4BE9-4226-AD3D-9E574218DFEB}" destId="{22079D05-B85D-4B9E-B46C-AB7C73A8154E}" srcOrd="0" destOrd="0" presId="urn:microsoft.com/office/officeart/2008/layout/SquareAccentList"/>
    <dgm:cxn modelId="{2AE9911F-26AE-4BD5-AD12-CD93089A95CD}" srcId="{E4E898EE-FEEE-463B-BE53-E178ECF628C6}" destId="{4345431D-05DD-43F4-97CF-3B064CC1C3AD}" srcOrd="5" destOrd="0" parTransId="{CD3CEA07-9ED6-4AF1-A5AE-2AAD38A17757}" sibTransId="{E15AB00A-AF7F-4253-B492-8EBB89A2AA87}"/>
    <dgm:cxn modelId="{4ACC922B-F8AD-4CE0-8D06-E232F011C00C}" type="presOf" srcId="{C7798D45-FFC3-4A91-B52B-C2AF06C7DBA3}" destId="{3D2595E6-3F6A-4DC8-A272-9FC016CB699E}" srcOrd="0" destOrd="0" presId="urn:microsoft.com/office/officeart/2008/layout/SquareAccentList"/>
    <dgm:cxn modelId="{87151930-CB55-434A-9B52-17D1E3885B43}" srcId="{536C5D37-3B36-4128-8F54-9A607DA56399}" destId="{E6611C60-4BFE-4BFF-9AA7-B1ABB7FE8377}" srcOrd="1" destOrd="0" parTransId="{15995007-AD39-455B-A576-33A6DCC6B5D9}" sibTransId="{A19EB30E-B11F-480A-A400-0F0A9D9F5BBF}"/>
    <dgm:cxn modelId="{6560453B-EEDA-42ED-8A15-D0ACC299ECC0}" type="presOf" srcId="{4B802D4F-083B-4A42-AAB3-78CDDFCF6E6E}" destId="{C7D866AE-7502-497A-9C6A-C3313C34756F}" srcOrd="0" destOrd="0" presId="urn:microsoft.com/office/officeart/2008/layout/SquareAccentList"/>
    <dgm:cxn modelId="{4FF26167-61A5-4AE0-9B1F-099278670592}" srcId="{E4E898EE-FEEE-463B-BE53-E178ECF628C6}" destId="{4B802D4F-083B-4A42-AAB3-78CDDFCF6E6E}" srcOrd="1" destOrd="0" parTransId="{2989B0C6-66D9-4B4E-B206-0A20F47EEC8F}" sibTransId="{4E47279C-3B7F-4AFE-BE1C-0DE9A19B6199}"/>
    <dgm:cxn modelId="{BB07D44C-C645-40C6-AF10-2C76BD4BC0FD}" type="presOf" srcId="{5815D528-0B56-4771-974A-9E92C82B095A}" destId="{525AA84A-2ECA-487E-BC6D-BF195CA5F074}" srcOrd="0" destOrd="0" presId="urn:microsoft.com/office/officeart/2008/layout/SquareAccentList"/>
    <dgm:cxn modelId="{1718F06E-BA21-4CF1-89B3-5C096B66D336}" type="presOf" srcId="{E4E898EE-FEEE-463B-BE53-E178ECF628C6}" destId="{60C54F84-2793-4AEC-BC0F-8F2ACA43DB62}" srcOrd="0" destOrd="0" presId="urn:microsoft.com/office/officeart/2008/layout/SquareAccentList"/>
    <dgm:cxn modelId="{C82EC751-1A68-469D-9685-C2BA11A43568}" type="presOf" srcId="{D8316E9C-9F5F-4A6C-83E1-14B092D610C2}" destId="{3D2595E6-3F6A-4DC8-A272-9FC016CB699E}" srcOrd="0" destOrd="1" presId="urn:microsoft.com/office/officeart/2008/layout/SquareAccentList"/>
    <dgm:cxn modelId="{88072A73-29F0-438C-901D-89B2388BC9E8}" type="presOf" srcId="{73B82714-7379-4C9F-94BE-AFDCA9EA047B}" destId="{3C85745B-0519-493B-BA2E-A9BA3E937019}" srcOrd="0" destOrd="0" presId="urn:microsoft.com/office/officeart/2008/layout/SquareAccentList"/>
    <dgm:cxn modelId="{13B20976-92B7-42B6-8FCF-C8ACFE282A65}" srcId="{C7798D45-FFC3-4A91-B52B-C2AF06C7DBA3}" destId="{4A34FAC4-6AA5-421F-9327-AFBEE3145C57}" srcOrd="2" destOrd="0" parTransId="{BF389A92-0D75-4421-9C15-1E57D99F9857}" sibTransId="{D322B88C-B5D9-4075-A802-6316BB748F1A}"/>
    <dgm:cxn modelId="{5F796578-7E57-474F-A65A-948214CC22C0}" type="presOf" srcId="{FB8A4B52-F3BE-456F-BA42-12DDEE6002F8}" destId="{AFEF2D9E-11D4-4C7A-B56E-3D3AEAEC6A1F}" srcOrd="0" destOrd="0" presId="urn:microsoft.com/office/officeart/2008/layout/SquareAccentList"/>
    <dgm:cxn modelId="{CC508159-67A5-4C6F-98EB-C4C312935395}" srcId="{E4E898EE-FEEE-463B-BE53-E178ECF628C6}" destId="{6CD5FA94-B1EC-4F90-BE29-98CE505489D7}" srcOrd="4" destOrd="0" parTransId="{601AF4E9-D85B-4B53-B9A8-D0906A5C3698}" sibTransId="{83F15F8E-F38B-4FF3-8766-779347934FFA}"/>
    <dgm:cxn modelId="{7B59A685-DAF2-4D39-B40B-6BF4EC80E093}" type="presOf" srcId="{536C5D37-3B36-4128-8F54-9A607DA56399}" destId="{2CCC7E06-C573-4EA1-B439-72A7328F4830}" srcOrd="0" destOrd="0" presId="urn:microsoft.com/office/officeart/2008/layout/SquareAccentList"/>
    <dgm:cxn modelId="{215F218A-433B-4C5E-94DC-DC8D95606B27}" srcId="{536C5D37-3B36-4128-8F54-9A607DA56399}" destId="{AD2FDD94-296E-4F9B-8863-58EB22B4B527}" srcOrd="0" destOrd="0" parTransId="{3E21105B-1844-4853-B9A8-1FD476555F93}" sibTransId="{6E543459-40AE-453B-9902-D8A3C0A562F1}"/>
    <dgm:cxn modelId="{23EC258E-71A4-4194-8B0A-25A19CDE9668}" srcId="{862C3986-55CF-46CB-A2F3-C1ACD3A62E1E}" destId="{536C5D37-3B36-4128-8F54-9A607DA56399}" srcOrd="1" destOrd="0" parTransId="{3E4660B1-B03E-4BC7-B62A-0D62006C0D85}" sibTransId="{2F320770-B3B6-4F88-B75A-58A01C61FAA6}"/>
    <dgm:cxn modelId="{5BEC5095-AA4D-4154-89C2-1B791D1B5C36}" srcId="{536C5D37-3B36-4128-8F54-9A607DA56399}" destId="{73B82714-7379-4C9F-94BE-AFDCA9EA047B}" srcOrd="6" destOrd="0" parTransId="{6A12BA5F-E565-4C2A-B64D-14EBD155669A}" sibTransId="{9DA61EA8-C334-4BF0-B044-5A71FBF1450D}"/>
    <dgm:cxn modelId="{18575595-F260-480C-BF44-B3159C69E271}" type="presOf" srcId="{66CA827E-99D8-4984-AAB7-96092AFA8B99}" destId="{3D2595E6-3F6A-4DC8-A272-9FC016CB699E}" srcOrd="0" destOrd="2" presId="urn:microsoft.com/office/officeart/2008/layout/SquareAccentList"/>
    <dgm:cxn modelId="{CA711196-DA4E-46A1-A2A4-C8834FFD6A29}" type="presOf" srcId="{4345431D-05DD-43F4-97CF-3B064CC1C3AD}" destId="{2DFA827A-91A3-4C97-A1D0-85F479232308}" srcOrd="0" destOrd="0" presId="urn:microsoft.com/office/officeart/2008/layout/SquareAccentList"/>
    <dgm:cxn modelId="{CD060498-F6DD-4D41-90FC-03B0432591D1}" type="presOf" srcId="{200917FE-481A-4493-A380-8A2F08FA5221}" destId="{3D2595E6-3F6A-4DC8-A272-9FC016CB699E}" srcOrd="0" destOrd="4" presId="urn:microsoft.com/office/officeart/2008/layout/SquareAccentList"/>
    <dgm:cxn modelId="{23EE9998-9B70-4825-BC4E-984897AD1522}" type="presOf" srcId="{862C3986-55CF-46CB-A2F3-C1ACD3A62E1E}" destId="{AF365E09-94BC-4689-A054-1C35FD2C7723}" srcOrd="0" destOrd="0" presId="urn:microsoft.com/office/officeart/2008/layout/SquareAccentList"/>
    <dgm:cxn modelId="{7ADDF59C-A5C3-4708-BD78-71969AF2DD5D}" type="presOf" srcId="{0031873A-01C1-41E0-AF7B-34C8E3A053C4}" destId="{40D2A8DE-78D4-4046-8146-A44971F45AED}" srcOrd="0" destOrd="0" presId="urn:microsoft.com/office/officeart/2008/layout/SquareAccentList"/>
    <dgm:cxn modelId="{A68D35AE-EF99-41DB-9B30-615CA7C24566}" type="presOf" srcId="{AD2FDD94-296E-4F9B-8863-58EB22B4B527}" destId="{AA4CE394-3174-4C04-8548-6587EDDBA671}" srcOrd="0" destOrd="0" presId="urn:microsoft.com/office/officeart/2008/layout/SquareAccentList"/>
    <dgm:cxn modelId="{367AC7AE-32F4-4F4B-A1D3-AA627B93CD2E}" srcId="{536C5D37-3B36-4128-8F54-9A607DA56399}" destId="{C7798D45-FFC3-4A91-B52B-C2AF06C7DBA3}" srcOrd="3" destOrd="0" parTransId="{4C162761-6EBB-4ED1-A23D-F3B8A9DDD4B5}" sibTransId="{EA0C4870-8E8A-44E7-A3C5-5E6650592CC6}"/>
    <dgm:cxn modelId="{8ED068B8-525A-422C-8D47-D81B3A52B89B}" type="presOf" srcId="{21E1B289-0351-4341-8808-FBC3AB60D4FF}" destId="{A6800F18-9461-4A7D-B01F-DC83ADF02282}" srcOrd="0" destOrd="0" presId="urn:microsoft.com/office/officeart/2008/layout/SquareAccentList"/>
    <dgm:cxn modelId="{E92BBABA-A54F-4C34-B912-5B516885A872}" srcId="{E4E898EE-FEEE-463B-BE53-E178ECF628C6}" destId="{DCCC01EC-99AD-4C3C-9713-8F6B0A945057}" srcOrd="3" destOrd="0" parTransId="{16F94355-84A0-48CA-B5AE-3414EC6E245D}" sibTransId="{320E5617-04CF-49E5-866A-3C37D7A3A1F2}"/>
    <dgm:cxn modelId="{8CFFE2BA-09D3-42E5-8B5C-BF9114F56E13}" srcId="{C7798D45-FFC3-4A91-B52B-C2AF06C7DBA3}" destId="{200917FE-481A-4493-A380-8A2F08FA5221}" srcOrd="3" destOrd="0" parTransId="{682CA434-84DF-447D-B8BD-DC39DB6C9C65}" sibTransId="{866373CB-54EE-4FE5-9444-4AFB6DDC042D}"/>
    <dgm:cxn modelId="{BFC27EC1-AB3A-4408-855B-C124B8C2DF45}" srcId="{E4E898EE-FEEE-463B-BE53-E178ECF628C6}" destId="{5815D528-0B56-4771-974A-9E92C82B095A}" srcOrd="6" destOrd="0" parTransId="{D73FA58B-15CE-4937-87CA-64A694EB32C3}" sibTransId="{CA70D52E-F8EF-4A51-B346-7106E1DB4A46}"/>
    <dgm:cxn modelId="{F34A88C1-005F-419B-B123-E4EE31C138E1}" type="presOf" srcId="{4A34FAC4-6AA5-421F-9327-AFBEE3145C57}" destId="{3D2595E6-3F6A-4DC8-A272-9FC016CB699E}" srcOrd="0" destOrd="3" presId="urn:microsoft.com/office/officeart/2008/layout/SquareAccentList"/>
    <dgm:cxn modelId="{98C03ED1-C578-4EC7-880C-5B52400FC9EE}" srcId="{536C5D37-3B36-4128-8F54-9A607DA56399}" destId="{63EDC9D3-4D81-4269-BDFC-7461D9A425B3}" srcOrd="5" destOrd="0" parTransId="{7A48C760-702D-40C4-BEC4-137873995DF2}" sibTransId="{7DDD2BD5-FAA7-44DA-B9D5-4638D9E17040}"/>
    <dgm:cxn modelId="{4A214BD5-E1C1-4AAF-B6E8-D4E7FEA86CC4}" srcId="{E4E898EE-FEEE-463B-BE53-E178ECF628C6}" destId="{FB8A4B52-F3BE-456F-BA42-12DDEE6002F8}" srcOrd="2" destOrd="0" parTransId="{5D50DAF3-51A5-4F5C-A2D3-186C597B392F}" sibTransId="{FE68862F-D5F2-410A-B963-F2044BA0C843}"/>
    <dgm:cxn modelId="{EDF1FDD6-9909-4389-A1BA-F419A523FD62}" type="presOf" srcId="{DCCC01EC-99AD-4C3C-9713-8F6B0A945057}" destId="{4FD47655-7783-47D8-B113-ECC775FA8812}" srcOrd="0" destOrd="0" presId="urn:microsoft.com/office/officeart/2008/layout/SquareAccentList"/>
    <dgm:cxn modelId="{1D88B7DA-3CD4-442A-A92C-6D184D1E6581}" srcId="{C7798D45-FFC3-4A91-B52B-C2AF06C7DBA3}" destId="{D8316E9C-9F5F-4A6C-83E1-14B092D610C2}" srcOrd="0" destOrd="0" parTransId="{580533F1-A149-4299-BB0B-6AA215E44406}" sibTransId="{142B3FE7-62D7-4A2D-BC2B-F1BB6DB41724}"/>
    <dgm:cxn modelId="{1F7EE0DB-5AC6-40C1-9364-BDD4ADB86278}" srcId="{E4E898EE-FEEE-463B-BE53-E178ECF628C6}" destId="{0031873A-01C1-41E0-AF7B-34C8E3A053C4}" srcOrd="0" destOrd="0" parTransId="{272FE96F-17A9-44E6-852D-168A69D8914A}" sibTransId="{F745E4F1-56F2-4CD5-92B7-5E1D4CADADE6}"/>
    <dgm:cxn modelId="{55FD4EDD-345E-4224-BEB3-1B0EE31746D6}" srcId="{536C5D37-3B36-4128-8F54-9A607DA56399}" destId="{8B9DA768-4BE9-4226-AD3D-9E574218DFEB}" srcOrd="2" destOrd="0" parTransId="{DC79886F-11F4-4938-BA07-17DF7FA2C061}" sibTransId="{0C7A7EA5-BD34-4CAC-AA96-974B182D9036}"/>
    <dgm:cxn modelId="{55021ADF-5639-4405-B6F9-F4A95E39816B}" srcId="{862C3986-55CF-46CB-A2F3-C1ACD3A62E1E}" destId="{E4E898EE-FEEE-463B-BE53-E178ECF628C6}" srcOrd="0" destOrd="0" parTransId="{BCF3B940-3D69-4DA0-86CC-A4CACB2FB1AE}" sibTransId="{DF260027-E21E-487B-B09F-9F9295F82D40}"/>
    <dgm:cxn modelId="{7FFA5DE7-7AC0-4FC0-A4A3-2D09BCFBC2FE}" type="presOf" srcId="{63EDC9D3-4D81-4269-BDFC-7461D9A425B3}" destId="{A1D79A04-3823-432B-B9CE-647F52B28C21}" srcOrd="0" destOrd="0" presId="urn:microsoft.com/office/officeart/2008/layout/SquareAccentList"/>
    <dgm:cxn modelId="{CAFEC7FB-1FE9-487A-A131-919B02B8EF01}" type="presOf" srcId="{6CD5FA94-B1EC-4F90-BE29-98CE505489D7}" destId="{FD588412-868E-451E-BB09-19C24674220D}" srcOrd="0" destOrd="0" presId="urn:microsoft.com/office/officeart/2008/layout/SquareAccentList"/>
    <dgm:cxn modelId="{B21FDF4E-2D0B-41A5-8331-414ACF86A379}" type="presParOf" srcId="{AF365E09-94BC-4689-A054-1C35FD2C7723}" destId="{4EFD6670-367A-4F62-9A5C-DD19069A29F1}" srcOrd="0" destOrd="0" presId="urn:microsoft.com/office/officeart/2008/layout/SquareAccentList"/>
    <dgm:cxn modelId="{FD049AB2-92B4-49A0-B8FA-10ABCE2B97A3}" type="presParOf" srcId="{4EFD6670-367A-4F62-9A5C-DD19069A29F1}" destId="{B19A4AD9-6CFE-45A7-9939-2D9AC4F997DD}" srcOrd="0" destOrd="0" presId="urn:microsoft.com/office/officeart/2008/layout/SquareAccentList"/>
    <dgm:cxn modelId="{4A8F85E8-7C9C-47E6-AA48-F2E2DDEA981C}" type="presParOf" srcId="{B19A4AD9-6CFE-45A7-9939-2D9AC4F997DD}" destId="{E8658FAC-8029-44F1-AD2B-1DD8847B1644}" srcOrd="0" destOrd="0" presId="urn:microsoft.com/office/officeart/2008/layout/SquareAccentList"/>
    <dgm:cxn modelId="{3555F322-481E-45A9-AB6D-FB163BC4A466}" type="presParOf" srcId="{B19A4AD9-6CFE-45A7-9939-2D9AC4F997DD}" destId="{BB1BCF2B-820C-4CCC-A7D0-8DB5A7C168E7}" srcOrd="1" destOrd="0" presId="urn:microsoft.com/office/officeart/2008/layout/SquareAccentList"/>
    <dgm:cxn modelId="{FD4992FD-29A9-45FC-9E95-AACE1FF65C84}" type="presParOf" srcId="{B19A4AD9-6CFE-45A7-9939-2D9AC4F997DD}" destId="{60C54F84-2793-4AEC-BC0F-8F2ACA43DB62}" srcOrd="2" destOrd="0" presId="urn:microsoft.com/office/officeart/2008/layout/SquareAccentList"/>
    <dgm:cxn modelId="{C6052A1E-E3D3-4FDB-9A5B-055A9137D9BB}" type="presParOf" srcId="{4EFD6670-367A-4F62-9A5C-DD19069A29F1}" destId="{3A9EE46C-1847-4155-8A35-9E6CE6541FBE}" srcOrd="1" destOrd="0" presId="urn:microsoft.com/office/officeart/2008/layout/SquareAccentList"/>
    <dgm:cxn modelId="{58729996-8A02-4682-BE3F-B598FE4F28BB}" type="presParOf" srcId="{3A9EE46C-1847-4155-8A35-9E6CE6541FBE}" destId="{3317F7C7-3F3B-453E-A546-727D545FA885}" srcOrd="0" destOrd="0" presId="urn:microsoft.com/office/officeart/2008/layout/SquareAccentList"/>
    <dgm:cxn modelId="{29C9FD52-3265-4F8A-AAE5-CE7C1D048B35}" type="presParOf" srcId="{3317F7C7-3F3B-453E-A546-727D545FA885}" destId="{EAED0E39-BB36-4F65-A229-07EF47E6F078}" srcOrd="0" destOrd="0" presId="urn:microsoft.com/office/officeart/2008/layout/SquareAccentList"/>
    <dgm:cxn modelId="{4C9B3B2C-BBAA-42C5-B0EC-2E80841B7BC5}" type="presParOf" srcId="{3317F7C7-3F3B-453E-A546-727D545FA885}" destId="{40D2A8DE-78D4-4046-8146-A44971F45AED}" srcOrd="1" destOrd="0" presId="urn:microsoft.com/office/officeart/2008/layout/SquareAccentList"/>
    <dgm:cxn modelId="{4DBBE3E6-1761-4A61-A803-4D564802AA39}" type="presParOf" srcId="{3A9EE46C-1847-4155-8A35-9E6CE6541FBE}" destId="{4F20C98D-247F-496E-AE93-82DB9D89C633}" srcOrd="1" destOrd="0" presId="urn:microsoft.com/office/officeart/2008/layout/SquareAccentList"/>
    <dgm:cxn modelId="{53ECF787-E226-48E2-8478-231091EA8766}" type="presParOf" srcId="{4F20C98D-247F-496E-AE93-82DB9D89C633}" destId="{EEA79B49-522A-49C0-BF5B-B5368F162C98}" srcOrd="0" destOrd="0" presId="urn:microsoft.com/office/officeart/2008/layout/SquareAccentList"/>
    <dgm:cxn modelId="{E49E03C6-3892-4081-8755-2744D998F005}" type="presParOf" srcId="{4F20C98D-247F-496E-AE93-82DB9D89C633}" destId="{C7D866AE-7502-497A-9C6A-C3313C34756F}" srcOrd="1" destOrd="0" presId="urn:microsoft.com/office/officeart/2008/layout/SquareAccentList"/>
    <dgm:cxn modelId="{C6AD9FD1-97D1-4BB9-9647-24B533CF659C}" type="presParOf" srcId="{3A9EE46C-1847-4155-8A35-9E6CE6541FBE}" destId="{45A0CF0B-250B-4813-8C9C-9314C0760972}" srcOrd="2" destOrd="0" presId="urn:microsoft.com/office/officeart/2008/layout/SquareAccentList"/>
    <dgm:cxn modelId="{7AEC087F-4B49-4AAD-A10D-FC3885DA7AD9}" type="presParOf" srcId="{45A0CF0B-250B-4813-8C9C-9314C0760972}" destId="{32ACAE17-0353-4758-9244-AE439B8ACD75}" srcOrd="0" destOrd="0" presId="urn:microsoft.com/office/officeart/2008/layout/SquareAccentList"/>
    <dgm:cxn modelId="{A3F71064-E8CB-4120-8B1E-601129969CFB}" type="presParOf" srcId="{45A0CF0B-250B-4813-8C9C-9314C0760972}" destId="{AFEF2D9E-11D4-4C7A-B56E-3D3AEAEC6A1F}" srcOrd="1" destOrd="0" presId="urn:microsoft.com/office/officeart/2008/layout/SquareAccentList"/>
    <dgm:cxn modelId="{F473A685-1C66-4F7C-9E2E-2F5B7E99FFB2}" type="presParOf" srcId="{3A9EE46C-1847-4155-8A35-9E6CE6541FBE}" destId="{A64A1C61-625D-4566-8609-9C0601BA48A2}" srcOrd="3" destOrd="0" presId="urn:microsoft.com/office/officeart/2008/layout/SquareAccentList"/>
    <dgm:cxn modelId="{718BCD76-1D0E-4780-8EEE-68F809FED32C}" type="presParOf" srcId="{A64A1C61-625D-4566-8609-9C0601BA48A2}" destId="{FE928393-2C58-4082-8D65-CF811EC46A42}" srcOrd="0" destOrd="0" presId="urn:microsoft.com/office/officeart/2008/layout/SquareAccentList"/>
    <dgm:cxn modelId="{7224CD7A-0C3D-455C-97D8-65C05D21AA5A}" type="presParOf" srcId="{A64A1C61-625D-4566-8609-9C0601BA48A2}" destId="{4FD47655-7783-47D8-B113-ECC775FA8812}" srcOrd="1" destOrd="0" presId="urn:microsoft.com/office/officeart/2008/layout/SquareAccentList"/>
    <dgm:cxn modelId="{4E9AB0CC-8259-4AD0-843E-E05F223FEA2C}" type="presParOf" srcId="{3A9EE46C-1847-4155-8A35-9E6CE6541FBE}" destId="{AC40F560-01A1-4E7D-AF97-9DF65A0F4D23}" srcOrd="4" destOrd="0" presId="urn:microsoft.com/office/officeart/2008/layout/SquareAccentList"/>
    <dgm:cxn modelId="{908E13D5-AF4C-4FA6-A230-A1B9004B4644}" type="presParOf" srcId="{AC40F560-01A1-4E7D-AF97-9DF65A0F4D23}" destId="{ED9AACA8-533C-4C9F-B079-7B21EC5C5CDC}" srcOrd="0" destOrd="0" presId="urn:microsoft.com/office/officeart/2008/layout/SquareAccentList"/>
    <dgm:cxn modelId="{A0DDA905-7A11-4D44-A600-580DEB81EBC3}" type="presParOf" srcId="{AC40F560-01A1-4E7D-AF97-9DF65A0F4D23}" destId="{FD588412-868E-451E-BB09-19C24674220D}" srcOrd="1" destOrd="0" presId="urn:microsoft.com/office/officeart/2008/layout/SquareAccentList"/>
    <dgm:cxn modelId="{9014A238-7052-4F1D-AE54-0A548E7F50D6}" type="presParOf" srcId="{3A9EE46C-1847-4155-8A35-9E6CE6541FBE}" destId="{B58FA5AD-18B8-4720-A0EF-ECB6FC1800FC}" srcOrd="5" destOrd="0" presId="urn:microsoft.com/office/officeart/2008/layout/SquareAccentList"/>
    <dgm:cxn modelId="{4D9037BF-FAD5-48D0-8819-990CDC2F9E94}" type="presParOf" srcId="{B58FA5AD-18B8-4720-A0EF-ECB6FC1800FC}" destId="{5F423441-CE3D-4F9E-A5C6-D48A1D65AC20}" srcOrd="0" destOrd="0" presId="urn:microsoft.com/office/officeart/2008/layout/SquareAccentList"/>
    <dgm:cxn modelId="{E6226132-ED11-4E49-9362-46A83EEF95F2}" type="presParOf" srcId="{B58FA5AD-18B8-4720-A0EF-ECB6FC1800FC}" destId="{2DFA827A-91A3-4C97-A1D0-85F479232308}" srcOrd="1" destOrd="0" presId="urn:microsoft.com/office/officeart/2008/layout/SquareAccentList"/>
    <dgm:cxn modelId="{955EB985-10DE-430D-ADA6-EDA0A10A9A48}" type="presParOf" srcId="{3A9EE46C-1847-4155-8A35-9E6CE6541FBE}" destId="{82D02543-F44F-465C-9A55-458D21CCCFA3}" srcOrd="6" destOrd="0" presId="urn:microsoft.com/office/officeart/2008/layout/SquareAccentList"/>
    <dgm:cxn modelId="{FAF62419-C229-4384-AB4A-2C68C4C0B626}" type="presParOf" srcId="{82D02543-F44F-465C-9A55-458D21CCCFA3}" destId="{93529489-36AC-4CFE-BC7B-2B87A6918263}" srcOrd="0" destOrd="0" presId="urn:microsoft.com/office/officeart/2008/layout/SquareAccentList"/>
    <dgm:cxn modelId="{85EE3DAC-22C6-48FD-9E32-84149CFE11F1}" type="presParOf" srcId="{82D02543-F44F-465C-9A55-458D21CCCFA3}" destId="{525AA84A-2ECA-487E-BC6D-BF195CA5F074}" srcOrd="1" destOrd="0" presId="urn:microsoft.com/office/officeart/2008/layout/SquareAccentList"/>
    <dgm:cxn modelId="{A16494D1-7810-4E4C-B981-FA87E24F18E1}" type="presParOf" srcId="{AF365E09-94BC-4689-A054-1C35FD2C7723}" destId="{9A9022AE-9DE4-45A4-87D7-09974B42910C}" srcOrd="1" destOrd="0" presId="urn:microsoft.com/office/officeart/2008/layout/SquareAccentList"/>
    <dgm:cxn modelId="{C73B819C-44D5-49E7-A989-9405EBDB92D0}" type="presParOf" srcId="{9A9022AE-9DE4-45A4-87D7-09974B42910C}" destId="{9E81D062-22C6-4A66-8674-148BC2AAA42C}" srcOrd="0" destOrd="0" presId="urn:microsoft.com/office/officeart/2008/layout/SquareAccentList"/>
    <dgm:cxn modelId="{9B9E84FB-F841-4386-AB0E-76106E52478B}" type="presParOf" srcId="{9E81D062-22C6-4A66-8674-148BC2AAA42C}" destId="{CEC19BC6-2E1E-4A5B-B208-0DA6D0B8F77B}" srcOrd="0" destOrd="0" presId="urn:microsoft.com/office/officeart/2008/layout/SquareAccentList"/>
    <dgm:cxn modelId="{98719FC9-77C3-439B-A702-926EA02047B1}" type="presParOf" srcId="{9E81D062-22C6-4A66-8674-148BC2AAA42C}" destId="{C738601F-BD45-4224-A9FD-A5B09234FCF1}" srcOrd="1" destOrd="0" presId="urn:microsoft.com/office/officeart/2008/layout/SquareAccentList"/>
    <dgm:cxn modelId="{F3627EDF-8580-45F7-B4FB-DEA758B70A68}" type="presParOf" srcId="{9E81D062-22C6-4A66-8674-148BC2AAA42C}" destId="{2CCC7E06-C573-4EA1-B439-72A7328F4830}" srcOrd="2" destOrd="0" presId="urn:microsoft.com/office/officeart/2008/layout/SquareAccentList"/>
    <dgm:cxn modelId="{26EECFEB-32AD-4C63-97A5-DB2FA84CA8C3}" type="presParOf" srcId="{9A9022AE-9DE4-45A4-87D7-09974B42910C}" destId="{19EE1B66-B5D9-41AC-9D4D-7D1C0BDA61D4}" srcOrd="1" destOrd="0" presId="urn:microsoft.com/office/officeart/2008/layout/SquareAccentList"/>
    <dgm:cxn modelId="{10C69D14-0590-4896-AE7A-8C26BDA595C7}" type="presParOf" srcId="{19EE1B66-B5D9-41AC-9D4D-7D1C0BDA61D4}" destId="{3387D30E-9C39-4B5D-ABEC-7E69005C57D8}" srcOrd="0" destOrd="0" presId="urn:microsoft.com/office/officeart/2008/layout/SquareAccentList"/>
    <dgm:cxn modelId="{960D7169-F6D2-4F34-906D-C88702246DFC}" type="presParOf" srcId="{3387D30E-9C39-4B5D-ABEC-7E69005C57D8}" destId="{354A5BEA-3878-4BF4-9EEE-BD3434AF12F4}" srcOrd="0" destOrd="0" presId="urn:microsoft.com/office/officeart/2008/layout/SquareAccentList"/>
    <dgm:cxn modelId="{E942D130-B60C-430A-9AC3-4D870763E3AA}" type="presParOf" srcId="{3387D30E-9C39-4B5D-ABEC-7E69005C57D8}" destId="{AA4CE394-3174-4C04-8548-6587EDDBA671}" srcOrd="1" destOrd="0" presId="urn:microsoft.com/office/officeart/2008/layout/SquareAccentList"/>
    <dgm:cxn modelId="{2FDCF6FF-9A73-45AE-B5BB-401954548660}" type="presParOf" srcId="{19EE1B66-B5D9-41AC-9D4D-7D1C0BDA61D4}" destId="{78FC76A9-4934-461F-85D2-021474CFDFFB}" srcOrd="1" destOrd="0" presId="urn:microsoft.com/office/officeart/2008/layout/SquareAccentList"/>
    <dgm:cxn modelId="{CF4BCFE7-4FA7-427A-ACE1-42B081C33822}" type="presParOf" srcId="{78FC76A9-4934-461F-85D2-021474CFDFFB}" destId="{8B2946EF-4BB6-49E9-B2C3-51C70E2B996D}" srcOrd="0" destOrd="0" presId="urn:microsoft.com/office/officeart/2008/layout/SquareAccentList"/>
    <dgm:cxn modelId="{F7EFAC1C-A63B-464B-B9AB-2169358477AB}" type="presParOf" srcId="{78FC76A9-4934-461F-85D2-021474CFDFFB}" destId="{DEEA2122-A7BD-4B25-B155-4AD96FCD8EBD}" srcOrd="1" destOrd="0" presId="urn:microsoft.com/office/officeart/2008/layout/SquareAccentList"/>
    <dgm:cxn modelId="{3E3C9E6D-8A56-460E-87C8-3B150EF32D6A}" type="presParOf" srcId="{19EE1B66-B5D9-41AC-9D4D-7D1C0BDA61D4}" destId="{14DF92BB-FB5D-49BA-879F-8A2B56211A3C}" srcOrd="2" destOrd="0" presId="urn:microsoft.com/office/officeart/2008/layout/SquareAccentList"/>
    <dgm:cxn modelId="{945E7A3A-B759-4570-AD20-2B5AF740EF55}" type="presParOf" srcId="{14DF92BB-FB5D-49BA-879F-8A2B56211A3C}" destId="{16ACEB09-786F-4A9C-AF12-835CA6064FDF}" srcOrd="0" destOrd="0" presId="urn:microsoft.com/office/officeart/2008/layout/SquareAccentList"/>
    <dgm:cxn modelId="{F07873DB-3A99-4A05-963D-4914BDC26517}" type="presParOf" srcId="{14DF92BB-FB5D-49BA-879F-8A2B56211A3C}" destId="{22079D05-B85D-4B9E-B46C-AB7C73A8154E}" srcOrd="1" destOrd="0" presId="urn:microsoft.com/office/officeart/2008/layout/SquareAccentList"/>
    <dgm:cxn modelId="{26C4C377-8D11-4491-A215-68BE91C22A15}" type="presParOf" srcId="{19EE1B66-B5D9-41AC-9D4D-7D1C0BDA61D4}" destId="{31147802-6071-4CB2-8DFE-2669930B2393}" srcOrd="3" destOrd="0" presId="urn:microsoft.com/office/officeart/2008/layout/SquareAccentList"/>
    <dgm:cxn modelId="{06F443E5-16D4-4FD3-9DD9-AFC7DF939FAC}" type="presParOf" srcId="{31147802-6071-4CB2-8DFE-2669930B2393}" destId="{DC2CD1A7-D08B-4B6C-98B4-DA383994A20F}" srcOrd="0" destOrd="0" presId="urn:microsoft.com/office/officeart/2008/layout/SquareAccentList"/>
    <dgm:cxn modelId="{99028871-555C-4CCF-82E1-64497FF3EF37}" type="presParOf" srcId="{31147802-6071-4CB2-8DFE-2669930B2393}" destId="{3D2595E6-3F6A-4DC8-A272-9FC016CB699E}" srcOrd="1" destOrd="0" presId="urn:microsoft.com/office/officeart/2008/layout/SquareAccentList"/>
    <dgm:cxn modelId="{F1D57810-13D7-4E8C-AE75-9FFF5A375520}" type="presParOf" srcId="{19EE1B66-B5D9-41AC-9D4D-7D1C0BDA61D4}" destId="{0504DB90-78C4-4865-A91D-773CB5CC6E59}" srcOrd="4" destOrd="0" presId="urn:microsoft.com/office/officeart/2008/layout/SquareAccentList"/>
    <dgm:cxn modelId="{2CFD2A1E-6987-4573-8923-C8A51DB95DEF}" type="presParOf" srcId="{0504DB90-78C4-4865-A91D-773CB5CC6E59}" destId="{B6DE9C51-6885-42DC-8B83-3E31707FA801}" srcOrd="0" destOrd="0" presId="urn:microsoft.com/office/officeart/2008/layout/SquareAccentList"/>
    <dgm:cxn modelId="{98616B52-F60E-4085-AE3A-A02A51F01E13}" type="presParOf" srcId="{0504DB90-78C4-4865-A91D-773CB5CC6E59}" destId="{A6800F18-9461-4A7D-B01F-DC83ADF02282}" srcOrd="1" destOrd="0" presId="urn:microsoft.com/office/officeart/2008/layout/SquareAccentList"/>
    <dgm:cxn modelId="{8BF210DE-D01F-43FD-A8A8-C61A38A74E43}" type="presParOf" srcId="{19EE1B66-B5D9-41AC-9D4D-7D1C0BDA61D4}" destId="{0A1651B4-4884-4FD4-A136-E262841FC04B}" srcOrd="5" destOrd="0" presId="urn:microsoft.com/office/officeart/2008/layout/SquareAccentList"/>
    <dgm:cxn modelId="{FEAEFCBC-26CA-4CD8-9EFF-DD0000DA2D4A}" type="presParOf" srcId="{0A1651B4-4884-4FD4-A136-E262841FC04B}" destId="{9AE7B619-A7C1-44F1-83BB-C8C821D7617D}" srcOrd="0" destOrd="0" presId="urn:microsoft.com/office/officeart/2008/layout/SquareAccentList"/>
    <dgm:cxn modelId="{BE30F5FE-A2C6-4180-ACB0-17DEAFEC78CF}" type="presParOf" srcId="{0A1651B4-4884-4FD4-A136-E262841FC04B}" destId="{A1D79A04-3823-432B-B9CE-647F52B28C21}" srcOrd="1" destOrd="0" presId="urn:microsoft.com/office/officeart/2008/layout/SquareAccentList"/>
    <dgm:cxn modelId="{4C733FFC-673A-4E37-A21A-C10E627D7DC2}" type="presParOf" srcId="{19EE1B66-B5D9-41AC-9D4D-7D1C0BDA61D4}" destId="{59FBB266-F467-45F8-A744-54772CFCA489}" srcOrd="6" destOrd="0" presId="urn:microsoft.com/office/officeart/2008/layout/SquareAccentList"/>
    <dgm:cxn modelId="{EA55277D-198B-4ADE-95A1-048F6B52AEA9}" type="presParOf" srcId="{59FBB266-F467-45F8-A744-54772CFCA489}" destId="{CAE1B0EC-35F0-4E19-B146-8FD801CB9C76}" srcOrd="0" destOrd="0" presId="urn:microsoft.com/office/officeart/2008/layout/SquareAccentList"/>
    <dgm:cxn modelId="{E59C98B3-DA31-4A16-9277-6E318F31B03C}" type="presParOf" srcId="{59FBB266-F467-45F8-A744-54772CFCA489}" destId="{3C85745B-0519-493B-BA2E-A9BA3E937019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2C3986-55CF-46CB-A2F3-C1ACD3A62E1E}" type="doc">
      <dgm:prSet loTypeId="urn:microsoft.com/office/officeart/2008/layout/SquareAccentList" loCatId="list" qsTypeId="urn:microsoft.com/office/officeart/2005/8/quickstyle/simple2" qsCatId="simple" csTypeId="urn:microsoft.com/office/officeart/2005/8/colors/accent2_3" csCatId="accent2" phldr="1"/>
      <dgm:spPr/>
      <dgm:t>
        <a:bodyPr/>
        <a:lstStyle/>
        <a:p>
          <a:pPr latinLnBrk="1"/>
          <a:endParaRPr lang="ko-KR" altLang="en-US"/>
        </a:p>
      </dgm:t>
    </dgm:pt>
    <dgm:pt modelId="{0031873A-01C1-41E0-AF7B-34C8E3A053C4}">
      <dgm:prSet phldrT="[텍스트]" custT="1"/>
      <dgm:spPr/>
      <dgm:t>
        <a:bodyPr/>
        <a:lstStyle/>
        <a:p>
          <a:pPr latinLnBrk="1">
            <a:buFontTx/>
            <a:buChar char="-"/>
          </a:pPr>
          <a:r>
            <a:rPr lang="ko-KR" altLang="en-US" sz="1200" dirty="0"/>
            <a:t>카페 메뉴 정하기</a:t>
          </a:r>
        </a:p>
      </dgm:t>
    </dgm:pt>
    <dgm:pt modelId="{272FE96F-17A9-44E6-852D-168A69D8914A}" type="parTrans" cxnId="{1F7EE0DB-5AC6-40C1-9364-BDD4ADB86278}">
      <dgm:prSet/>
      <dgm:spPr/>
      <dgm:t>
        <a:bodyPr/>
        <a:lstStyle/>
        <a:p>
          <a:pPr latinLnBrk="1"/>
          <a:endParaRPr lang="ko-KR" altLang="en-US"/>
        </a:p>
      </dgm:t>
    </dgm:pt>
    <dgm:pt modelId="{F745E4F1-56F2-4CD5-92B7-5E1D4CADADE6}" type="sibTrans" cxnId="{1F7EE0DB-5AC6-40C1-9364-BDD4ADB86278}">
      <dgm:prSet/>
      <dgm:spPr/>
      <dgm:t>
        <a:bodyPr/>
        <a:lstStyle/>
        <a:p>
          <a:pPr latinLnBrk="1"/>
          <a:endParaRPr lang="ko-KR" altLang="en-US"/>
        </a:p>
      </dgm:t>
    </dgm:pt>
    <dgm:pt modelId="{536C5D37-3B36-4128-8F54-9A607DA56399}">
      <dgm:prSet phldrT="[텍스트]" custT="1"/>
      <dgm:spPr/>
      <dgm:t>
        <a:bodyPr/>
        <a:lstStyle/>
        <a:p>
          <a:pPr latinLnBrk="1"/>
          <a:r>
            <a:rPr lang="en-US" altLang="ko-KR" sz="1200" b="1" dirty="0">
              <a:solidFill>
                <a:schemeClr val="bg1"/>
              </a:solidFill>
            </a:rPr>
            <a:t>28</a:t>
          </a:r>
          <a:r>
            <a:rPr lang="ko-KR" altLang="en-US" sz="1200" b="1" dirty="0">
              <a:solidFill>
                <a:schemeClr val="bg1"/>
              </a:solidFill>
            </a:rPr>
            <a:t>일 할 일</a:t>
          </a:r>
        </a:p>
      </dgm:t>
    </dgm:pt>
    <dgm:pt modelId="{3E4660B1-B03E-4BC7-B62A-0D62006C0D85}" type="parTrans" cxnId="{23EC258E-71A4-4194-8B0A-25A19CDE9668}">
      <dgm:prSet/>
      <dgm:spPr/>
      <dgm:t>
        <a:bodyPr/>
        <a:lstStyle/>
        <a:p>
          <a:pPr latinLnBrk="1"/>
          <a:endParaRPr lang="ko-KR" altLang="en-US"/>
        </a:p>
      </dgm:t>
    </dgm:pt>
    <dgm:pt modelId="{2F320770-B3B6-4F88-B75A-58A01C61FAA6}" type="sibTrans" cxnId="{23EC258E-71A4-4194-8B0A-25A19CDE9668}">
      <dgm:prSet/>
      <dgm:spPr/>
      <dgm:t>
        <a:bodyPr/>
        <a:lstStyle/>
        <a:p>
          <a:pPr latinLnBrk="1"/>
          <a:endParaRPr lang="ko-KR" altLang="en-US"/>
        </a:p>
      </dgm:t>
    </dgm:pt>
    <dgm:pt modelId="{AD2FDD94-296E-4F9B-8863-58EB22B4B527}">
      <dgm:prSet phldrT="[텍스트]" custT="1"/>
      <dgm:spPr/>
      <dgm:t>
        <a:bodyPr/>
        <a:lstStyle/>
        <a:p>
          <a:pPr latinLnBrk="1">
            <a:buFontTx/>
            <a:buChar char="-"/>
          </a:pPr>
          <a:r>
            <a:rPr lang="ko-KR" altLang="en-US" sz="1200" dirty="0"/>
            <a:t>카페 홍보 방법 계획하기</a:t>
          </a:r>
        </a:p>
      </dgm:t>
    </dgm:pt>
    <dgm:pt modelId="{3E21105B-1844-4853-B9A8-1FD476555F93}" type="parTrans" cxnId="{215F218A-433B-4C5E-94DC-DC8D95606B27}">
      <dgm:prSet/>
      <dgm:spPr/>
      <dgm:t>
        <a:bodyPr/>
        <a:lstStyle/>
        <a:p>
          <a:pPr latinLnBrk="1"/>
          <a:endParaRPr lang="ko-KR" altLang="en-US"/>
        </a:p>
      </dgm:t>
    </dgm:pt>
    <dgm:pt modelId="{6E543459-40AE-453B-9902-D8A3C0A562F1}" type="sibTrans" cxnId="{215F218A-433B-4C5E-94DC-DC8D95606B27}">
      <dgm:prSet/>
      <dgm:spPr/>
      <dgm:t>
        <a:bodyPr/>
        <a:lstStyle/>
        <a:p>
          <a:pPr latinLnBrk="1"/>
          <a:endParaRPr lang="ko-KR" altLang="en-US"/>
        </a:p>
      </dgm:t>
    </dgm:pt>
    <dgm:pt modelId="{E6611C60-4BFE-4BFF-9AA7-B1ABB7FE8377}">
      <dgm:prSet custT="1"/>
      <dgm:spPr/>
      <dgm:t>
        <a:bodyPr/>
        <a:lstStyle/>
        <a:p>
          <a:pPr latinLnBrk="1"/>
          <a:r>
            <a:rPr lang="ko-KR" altLang="en-US" sz="1200" dirty="0"/>
            <a:t>프로세싱 하나씩 정하기</a:t>
          </a:r>
          <a:endParaRPr lang="en-US" altLang="ko-KR" sz="1200" dirty="0"/>
        </a:p>
      </dgm:t>
    </dgm:pt>
    <dgm:pt modelId="{15995007-AD39-455B-A576-33A6DCC6B5D9}" type="parTrans" cxnId="{87151930-CB55-434A-9B52-17D1E3885B43}">
      <dgm:prSet/>
      <dgm:spPr/>
      <dgm:t>
        <a:bodyPr/>
        <a:lstStyle/>
        <a:p>
          <a:pPr latinLnBrk="1"/>
          <a:endParaRPr lang="ko-KR" altLang="en-US"/>
        </a:p>
      </dgm:t>
    </dgm:pt>
    <dgm:pt modelId="{A19EB30E-B11F-480A-A400-0F0A9D9F5BBF}" type="sibTrans" cxnId="{87151930-CB55-434A-9B52-17D1E3885B43}">
      <dgm:prSet/>
      <dgm:spPr/>
      <dgm:t>
        <a:bodyPr/>
        <a:lstStyle/>
        <a:p>
          <a:pPr latinLnBrk="1"/>
          <a:endParaRPr lang="ko-KR" altLang="en-US"/>
        </a:p>
      </dgm:t>
    </dgm:pt>
    <dgm:pt modelId="{D8316E9C-9F5F-4A6C-83E1-14B092D610C2}">
      <dgm:prSet custT="1"/>
      <dgm:spPr/>
      <dgm:t>
        <a:bodyPr/>
        <a:lstStyle/>
        <a:p>
          <a:pPr latinLnBrk="1"/>
          <a:r>
            <a:rPr lang="ko-KR" altLang="en-US" sz="1200" dirty="0"/>
            <a:t>커피 머신</a:t>
          </a:r>
          <a:endParaRPr lang="en-US" altLang="ko-KR" sz="1200" dirty="0"/>
        </a:p>
      </dgm:t>
    </dgm:pt>
    <dgm:pt modelId="{580533F1-A149-4299-BB0B-6AA215E44406}" type="parTrans" cxnId="{1D88B7DA-3CD4-442A-A92C-6D184D1E6581}">
      <dgm:prSet/>
      <dgm:spPr/>
      <dgm:t>
        <a:bodyPr/>
        <a:lstStyle/>
        <a:p>
          <a:pPr latinLnBrk="1"/>
          <a:endParaRPr lang="ko-KR" altLang="en-US"/>
        </a:p>
      </dgm:t>
    </dgm:pt>
    <dgm:pt modelId="{142B3FE7-62D7-4A2D-BC2B-F1BB6DB41724}" type="sibTrans" cxnId="{1D88B7DA-3CD4-442A-A92C-6D184D1E6581}">
      <dgm:prSet/>
      <dgm:spPr/>
      <dgm:t>
        <a:bodyPr/>
        <a:lstStyle/>
        <a:p>
          <a:pPr latinLnBrk="1"/>
          <a:endParaRPr lang="ko-KR" altLang="en-US"/>
        </a:p>
      </dgm:t>
    </dgm:pt>
    <dgm:pt modelId="{66CA827E-99D8-4984-AAB7-96092AFA8B99}">
      <dgm:prSet custT="1"/>
      <dgm:spPr/>
      <dgm:t>
        <a:bodyPr/>
        <a:lstStyle/>
        <a:p>
          <a:pPr latinLnBrk="1"/>
          <a:r>
            <a:rPr lang="ko-KR" altLang="en-US" sz="1200" dirty="0"/>
            <a:t>가구</a:t>
          </a:r>
          <a:endParaRPr lang="en-US" altLang="ko-KR" sz="1200" dirty="0"/>
        </a:p>
      </dgm:t>
    </dgm:pt>
    <dgm:pt modelId="{C20152D3-FA64-477D-B155-B87B2B2BCDA8}" type="parTrans" cxnId="{D159310C-A729-42DB-9387-6AB2B16DE875}">
      <dgm:prSet/>
      <dgm:spPr/>
      <dgm:t>
        <a:bodyPr/>
        <a:lstStyle/>
        <a:p>
          <a:pPr latinLnBrk="1"/>
          <a:endParaRPr lang="ko-KR" altLang="en-US"/>
        </a:p>
      </dgm:t>
    </dgm:pt>
    <dgm:pt modelId="{11EA1E95-EDDE-4638-A2CD-449A0C7723BF}" type="sibTrans" cxnId="{D159310C-A729-42DB-9387-6AB2B16DE875}">
      <dgm:prSet/>
      <dgm:spPr/>
      <dgm:t>
        <a:bodyPr/>
        <a:lstStyle/>
        <a:p>
          <a:pPr latinLnBrk="1"/>
          <a:endParaRPr lang="ko-KR" altLang="en-US"/>
        </a:p>
      </dgm:t>
    </dgm:pt>
    <dgm:pt modelId="{4A34FAC4-6AA5-421F-9327-AFBEE3145C57}">
      <dgm:prSet custT="1"/>
      <dgm:spPr/>
      <dgm:t>
        <a:bodyPr/>
        <a:lstStyle/>
        <a:p>
          <a:pPr latinLnBrk="1"/>
          <a:r>
            <a:rPr lang="ko-KR" altLang="en-US" sz="1200" dirty="0"/>
            <a:t>카페로고</a:t>
          </a:r>
          <a:endParaRPr lang="en-US" altLang="ko-KR" sz="1200" dirty="0"/>
        </a:p>
      </dgm:t>
    </dgm:pt>
    <dgm:pt modelId="{BF389A92-0D75-4421-9C15-1E57D99F9857}" type="parTrans" cxnId="{13B20976-92B7-42B6-8FCF-C8ACFE282A65}">
      <dgm:prSet/>
      <dgm:spPr/>
      <dgm:t>
        <a:bodyPr/>
        <a:lstStyle/>
        <a:p>
          <a:pPr latinLnBrk="1"/>
          <a:endParaRPr lang="ko-KR" altLang="en-US"/>
        </a:p>
      </dgm:t>
    </dgm:pt>
    <dgm:pt modelId="{D322B88C-B5D9-4075-A802-6316BB748F1A}" type="sibTrans" cxnId="{13B20976-92B7-42B6-8FCF-C8ACFE282A65}">
      <dgm:prSet/>
      <dgm:spPr/>
      <dgm:t>
        <a:bodyPr/>
        <a:lstStyle/>
        <a:p>
          <a:pPr latinLnBrk="1"/>
          <a:endParaRPr lang="ko-KR" altLang="en-US"/>
        </a:p>
      </dgm:t>
    </dgm:pt>
    <dgm:pt modelId="{200917FE-481A-4493-A380-8A2F08FA5221}">
      <dgm:prSet custT="1"/>
      <dgm:spPr/>
      <dgm:t>
        <a:bodyPr/>
        <a:lstStyle/>
        <a:p>
          <a:pPr latinLnBrk="1"/>
          <a:r>
            <a:rPr lang="ko-KR" altLang="en-US" sz="1200" dirty="0"/>
            <a:t>카페 음악</a:t>
          </a:r>
          <a:endParaRPr lang="en-US" altLang="ko-KR" sz="1200" dirty="0"/>
        </a:p>
      </dgm:t>
    </dgm:pt>
    <dgm:pt modelId="{682CA434-84DF-447D-B8BD-DC39DB6C9C65}" type="parTrans" cxnId="{8CFFE2BA-09D3-42E5-8B5C-BF9114F56E13}">
      <dgm:prSet/>
      <dgm:spPr/>
      <dgm:t>
        <a:bodyPr/>
        <a:lstStyle/>
        <a:p>
          <a:pPr latinLnBrk="1"/>
          <a:endParaRPr lang="ko-KR" altLang="en-US"/>
        </a:p>
      </dgm:t>
    </dgm:pt>
    <dgm:pt modelId="{866373CB-54EE-4FE5-9444-4AFB6DDC042D}" type="sibTrans" cxnId="{8CFFE2BA-09D3-42E5-8B5C-BF9114F56E13}">
      <dgm:prSet/>
      <dgm:spPr/>
      <dgm:t>
        <a:bodyPr/>
        <a:lstStyle/>
        <a:p>
          <a:pPr latinLnBrk="1"/>
          <a:endParaRPr lang="ko-KR" altLang="en-US"/>
        </a:p>
      </dgm:t>
    </dgm:pt>
    <dgm:pt modelId="{63EDC9D3-4D81-4269-BDFC-7461D9A425B3}">
      <dgm:prSet custT="1"/>
      <dgm:spPr/>
      <dgm:t>
        <a:bodyPr/>
        <a:lstStyle/>
        <a:p>
          <a:pPr latinLnBrk="1"/>
          <a:endParaRPr lang="en-US" altLang="ko-KR" sz="1200" dirty="0"/>
        </a:p>
      </dgm:t>
    </dgm:pt>
    <dgm:pt modelId="{7A48C760-702D-40C4-BEC4-137873995DF2}" type="parTrans" cxnId="{98C03ED1-C578-4EC7-880C-5B52400FC9EE}">
      <dgm:prSet/>
      <dgm:spPr/>
      <dgm:t>
        <a:bodyPr/>
        <a:lstStyle/>
        <a:p>
          <a:pPr latinLnBrk="1"/>
          <a:endParaRPr lang="ko-KR" altLang="en-US"/>
        </a:p>
      </dgm:t>
    </dgm:pt>
    <dgm:pt modelId="{7DDD2BD5-FAA7-44DA-B9D5-4638D9E17040}" type="sibTrans" cxnId="{98C03ED1-C578-4EC7-880C-5B52400FC9EE}">
      <dgm:prSet/>
      <dgm:spPr/>
      <dgm:t>
        <a:bodyPr/>
        <a:lstStyle/>
        <a:p>
          <a:pPr latinLnBrk="1"/>
          <a:endParaRPr lang="ko-KR" altLang="en-US"/>
        </a:p>
      </dgm:t>
    </dgm:pt>
    <dgm:pt modelId="{73B82714-7379-4C9F-94BE-AFDCA9EA047B}">
      <dgm:prSet custT="1"/>
      <dgm:spPr/>
      <dgm:t>
        <a:bodyPr/>
        <a:lstStyle/>
        <a:p>
          <a:pPr latinLnBrk="1"/>
          <a:r>
            <a:rPr lang="ko-KR" altLang="en-US" sz="1200" dirty="0"/>
            <a:t>제작물 중간점검</a:t>
          </a:r>
          <a:endParaRPr lang="en-US" altLang="ko-KR" sz="1200" dirty="0"/>
        </a:p>
      </dgm:t>
    </dgm:pt>
    <dgm:pt modelId="{6A12BA5F-E565-4C2A-B64D-14EBD155669A}" type="parTrans" cxnId="{5BEC5095-AA4D-4154-89C2-1B791D1B5C36}">
      <dgm:prSet/>
      <dgm:spPr/>
      <dgm:t>
        <a:bodyPr/>
        <a:lstStyle/>
        <a:p>
          <a:pPr latinLnBrk="1"/>
          <a:endParaRPr lang="ko-KR" altLang="en-US"/>
        </a:p>
      </dgm:t>
    </dgm:pt>
    <dgm:pt modelId="{9DA61EA8-C334-4BF0-B044-5A71FBF1450D}" type="sibTrans" cxnId="{5BEC5095-AA4D-4154-89C2-1B791D1B5C36}">
      <dgm:prSet/>
      <dgm:spPr/>
      <dgm:t>
        <a:bodyPr/>
        <a:lstStyle/>
        <a:p>
          <a:pPr latinLnBrk="1"/>
          <a:endParaRPr lang="ko-KR" altLang="en-US"/>
        </a:p>
      </dgm:t>
    </dgm:pt>
    <dgm:pt modelId="{8B9DA768-4BE9-4226-AD3D-9E574218DFEB}">
      <dgm:prSet custT="1"/>
      <dgm:spPr/>
      <dgm:t>
        <a:bodyPr/>
        <a:lstStyle/>
        <a:p>
          <a:pPr latinLnBrk="1"/>
          <a:endParaRPr lang="en-US" altLang="ko-KR" sz="1200" dirty="0"/>
        </a:p>
      </dgm:t>
    </dgm:pt>
    <dgm:pt modelId="{DC79886F-11F4-4938-BA07-17DF7FA2C061}" type="parTrans" cxnId="{55FD4EDD-345E-4224-BEB3-1B0EE31746D6}">
      <dgm:prSet/>
      <dgm:spPr/>
      <dgm:t>
        <a:bodyPr/>
        <a:lstStyle/>
        <a:p>
          <a:pPr latinLnBrk="1"/>
          <a:endParaRPr lang="ko-KR" altLang="en-US"/>
        </a:p>
      </dgm:t>
    </dgm:pt>
    <dgm:pt modelId="{0C7A7EA5-BD34-4CAC-AA96-974B182D9036}" type="sibTrans" cxnId="{55FD4EDD-345E-4224-BEB3-1B0EE31746D6}">
      <dgm:prSet/>
      <dgm:spPr/>
      <dgm:t>
        <a:bodyPr/>
        <a:lstStyle/>
        <a:p>
          <a:pPr latinLnBrk="1"/>
          <a:endParaRPr lang="ko-KR" altLang="en-US"/>
        </a:p>
      </dgm:t>
    </dgm:pt>
    <dgm:pt modelId="{C7798D45-FFC3-4A91-B52B-C2AF06C7DBA3}">
      <dgm:prSet custT="1"/>
      <dgm:spPr/>
      <dgm:t>
        <a:bodyPr/>
        <a:lstStyle/>
        <a:p>
          <a:pPr latinLnBrk="1"/>
          <a:r>
            <a:rPr lang="ko-KR" altLang="en-US" sz="1200" dirty="0"/>
            <a:t>카페 세부 사항 디자인</a:t>
          </a:r>
          <a:endParaRPr lang="en-US" altLang="ko-KR" sz="1200" dirty="0"/>
        </a:p>
      </dgm:t>
    </dgm:pt>
    <dgm:pt modelId="{EA0C4870-8E8A-44E7-A3C5-5E6650592CC6}" type="sibTrans" cxnId="{367AC7AE-32F4-4F4B-A1D3-AA627B93CD2E}">
      <dgm:prSet/>
      <dgm:spPr/>
      <dgm:t>
        <a:bodyPr/>
        <a:lstStyle/>
        <a:p>
          <a:pPr latinLnBrk="1"/>
          <a:endParaRPr lang="ko-KR" altLang="en-US"/>
        </a:p>
      </dgm:t>
    </dgm:pt>
    <dgm:pt modelId="{4C162761-6EBB-4ED1-A23D-F3B8A9DDD4B5}" type="parTrans" cxnId="{367AC7AE-32F4-4F4B-A1D3-AA627B93CD2E}">
      <dgm:prSet/>
      <dgm:spPr/>
      <dgm:t>
        <a:bodyPr/>
        <a:lstStyle/>
        <a:p>
          <a:pPr latinLnBrk="1"/>
          <a:endParaRPr lang="ko-KR" altLang="en-US"/>
        </a:p>
      </dgm:t>
    </dgm:pt>
    <dgm:pt modelId="{21E1B289-0351-4341-8808-FBC3AB60D4FF}">
      <dgm:prSet custT="1"/>
      <dgm:spPr/>
      <dgm:t>
        <a:bodyPr/>
        <a:lstStyle/>
        <a:p>
          <a:pPr latinLnBrk="1"/>
          <a:endParaRPr lang="en-US" altLang="ko-KR" sz="1200" dirty="0"/>
        </a:p>
      </dgm:t>
    </dgm:pt>
    <dgm:pt modelId="{A98CB84C-CBD9-4A4F-BAA4-5333A71B8E3C}" type="parTrans" cxnId="{CAC89D0E-0E20-4827-83B5-6B2FA629A6A7}">
      <dgm:prSet/>
      <dgm:spPr/>
      <dgm:t>
        <a:bodyPr/>
        <a:lstStyle/>
        <a:p>
          <a:pPr latinLnBrk="1"/>
          <a:endParaRPr lang="ko-KR" altLang="en-US"/>
        </a:p>
      </dgm:t>
    </dgm:pt>
    <dgm:pt modelId="{79F8E2DD-1312-4C87-ABCC-0A974DCB50B8}" type="sibTrans" cxnId="{CAC89D0E-0E20-4827-83B5-6B2FA629A6A7}">
      <dgm:prSet/>
      <dgm:spPr/>
      <dgm:t>
        <a:bodyPr/>
        <a:lstStyle/>
        <a:p>
          <a:pPr latinLnBrk="1"/>
          <a:endParaRPr lang="ko-KR" altLang="en-US"/>
        </a:p>
      </dgm:t>
    </dgm:pt>
    <dgm:pt modelId="{E4E898EE-FEEE-463B-BE53-E178ECF628C6}">
      <dgm:prSet phldrT="[텍스트]" custT="1"/>
      <dgm:spPr/>
      <dgm:t>
        <a:bodyPr vert="horz" anchor="t" anchorCtr="0"/>
        <a:lstStyle/>
        <a:p>
          <a:pPr latinLnBrk="1"/>
          <a:r>
            <a:rPr lang="en-US" altLang="ko-KR" sz="1200" b="1" dirty="0">
              <a:solidFill>
                <a:schemeClr val="bg1"/>
              </a:solidFill>
            </a:rPr>
            <a:t>21</a:t>
          </a:r>
          <a:r>
            <a:rPr lang="ko-KR" altLang="en-US" sz="1200" b="1" dirty="0">
              <a:solidFill>
                <a:schemeClr val="bg1"/>
              </a:solidFill>
            </a:rPr>
            <a:t>일 할 일</a:t>
          </a:r>
        </a:p>
      </dgm:t>
    </dgm:pt>
    <dgm:pt modelId="{DF260027-E21E-487B-B09F-9F9295F82D40}" type="sibTrans" cxnId="{55021ADF-5639-4405-B6F9-F4A95E39816B}">
      <dgm:prSet/>
      <dgm:spPr/>
      <dgm:t>
        <a:bodyPr/>
        <a:lstStyle/>
        <a:p>
          <a:pPr latinLnBrk="1"/>
          <a:endParaRPr lang="ko-KR" altLang="en-US"/>
        </a:p>
      </dgm:t>
    </dgm:pt>
    <dgm:pt modelId="{BCF3B940-3D69-4DA0-86CC-A4CACB2FB1AE}" type="parTrans" cxnId="{55021ADF-5639-4405-B6F9-F4A95E39816B}">
      <dgm:prSet/>
      <dgm:spPr/>
      <dgm:t>
        <a:bodyPr/>
        <a:lstStyle/>
        <a:p>
          <a:pPr latinLnBrk="1"/>
          <a:endParaRPr lang="ko-KR" altLang="en-US"/>
        </a:p>
      </dgm:t>
    </dgm:pt>
    <dgm:pt modelId="{1A1553EA-EE79-413A-B64C-CE4873868F91}">
      <dgm:prSet custT="1"/>
      <dgm:spPr/>
      <dgm:t>
        <a:bodyPr/>
        <a:lstStyle/>
        <a:p>
          <a:pPr latinLnBrk="1">
            <a:buFontTx/>
            <a:buChar char="-"/>
          </a:pPr>
          <a:r>
            <a:rPr lang="ko-KR" altLang="en-US" sz="1200" dirty="0"/>
            <a:t>카페 전면도 작성</a:t>
          </a:r>
          <a:endParaRPr lang="en-US" altLang="ko-KR" sz="1200" dirty="0"/>
        </a:p>
      </dgm:t>
    </dgm:pt>
    <dgm:pt modelId="{8702A56C-CC54-4B9B-A633-F70A37CCA81C}" type="parTrans" cxnId="{74E44BF6-D6AE-4516-A0D4-C8EDA9285816}">
      <dgm:prSet/>
      <dgm:spPr/>
      <dgm:t>
        <a:bodyPr/>
        <a:lstStyle/>
        <a:p>
          <a:pPr latinLnBrk="1"/>
          <a:endParaRPr lang="ko-KR" altLang="en-US"/>
        </a:p>
      </dgm:t>
    </dgm:pt>
    <dgm:pt modelId="{EF5357CD-B51A-4127-90E3-0B11E43E5206}" type="sibTrans" cxnId="{74E44BF6-D6AE-4516-A0D4-C8EDA9285816}">
      <dgm:prSet/>
      <dgm:spPr/>
      <dgm:t>
        <a:bodyPr/>
        <a:lstStyle/>
        <a:p>
          <a:pPr latinLnBrk="1"/>
          <a:endParaRPr lang="ko-KR" altLang="en-US"/>
        </a:p>
      </dgm:t>
    </dgm:pt>
    <dgm:pt modelId="{07318900-C406-4A33-98F3-3906AA7A2929}">
      <dgm:prSet custT="1"/>
      <dgm:spPr/>
      <dgm:t>
        <a:bodyPr/>
        <a:lstStyle/>
        <a:p>
          <a:pPr latinLnBrk="1">
            <a:buFontTx/>
            <a:buChar char="-"/>
          </a:pPr>
          <a:r>
            <a:rPr lang="en-US" altLang="ko-KR" sz="1200" dirty="0" err="1"/>
            <a:t>Github</a:t>
          </a:r>
          <a:r>
            <a:rPr lang="en-US" altLang="ko-KR" sz="1200" dirty="0"/>
            <a:t> </a:t>
          </a:r>
          <a:r>
            <a:rPr lang="ko-KR" altLang="en-US" sz="1200" dirty="0"/>
            <a:t>에 올릴 것 정리</a:t>
          </a:r>
          <a:endParaRPr lang="en-US" altLang="ko-KR" sz="1200" dirty="0"/>
        </a:p>
      </dgm:t>
    </dgm:pt>
    <dgm:pt modelId="{D51C74D5-FDC4-4692-9A60-9BC57D30C6F3}" type="parTrans" cxnId="{81605593-D0BE-4E1C-92DE-BBC87B1C6EE2}">
      <dgm:prSet/>
      <dgm:spPr/>
      <dgm:t>
        <a:bodyPr/>
        <a:lstStyle/>
        <a:p>
          <a:pPr latinLnBrk="1"/>
          <a:endParaRPr lang="ko-KR" altLang="en-US"/>
        </a:p>
      </dgm:t>
    </dgm:pt>
    <dgm:pt modelId="{685FECDE-603C-4BE2-BF4F-8CF1D2E17FC3}" type="sibTrans" cxnId="{81605593-D0BE-4E1C-92DE-BBC87B1C6EE2}">
      <dgm:prSet/>
      <dgm:spPr/>
      <dgm:t>
        <a:bodyPr/>
        <a:lstStyle/>
        <a:p>
          <a:pPr latinLnBrk="1"/>
          <a:endParaRPr lang="ko-KR" altLang="en-US"/>
        </a:p>
      </dgm:t>
    </dgm:pt>
    <dgm:pt modelId="{12CDFA01-52C4-4D88-8116-F6EFAF1D0E7B}">
      <dgm:prSet custT="1"/>
      <dgm:spPr/>
      <dgm:t>
        <a:bodyPr/>
        <a:lstStyle/>
        <a:p>
          <a:pPr latinLnBrk="1">
            <a:buFontTx/>
            <a:buChar char="-"/>
          </a:pPr>
          <a:r>
            <a:rPr lang="ko-KR" altLang="en-US" sz="1200" dirty="0"/>
            <a:t>과제 피드백</a:t>
          </a:r>
          <a:endParaRPr lang="en-US" altLang="ko-KR" sz="1200" dirty="0"/>
        </a:p>
      </dgm:t>
    </dgm:pt>
    <dgm:pt modelId="{F4CF1481-FF07-4142-A6F2-D7E1E128A784}" type="parTrans" cxnId="{65E15EF8-4FCA-443E-B9A5-989E1691DC2B}">
      <dgm:prSet/>
      <dgm:spPr/>
      <dgm:t>
        <a:bodyPr/>
        <a:lstStyle/>
        <a:p>
          <a:pPr latinLnBrk="1"/>
          <a:endParaRPr lang="ko-KR" altLang="en-US"/>
        </a:p>
      </dgm:t>
    </dgm:pt>
    <dgm:pt modelId="{DCA63B2E-0287-412D-B795-886417DEA081}" type="sibTrans" cxnId="{65E15EF8-4FCA-443E-B9A5-989E1691DC2B}">
      <dgm:prSet/>
      <dgm:spPr/>
      <dgm:t>
        <a:bodyPr/>
        <a:lstStyle/>
        <a:p>
          <a:pPr latinLnBrk="1"/>
          <a:endParaRPr lang="ko-KR" altLang="en-US"/>
        </a:p>
      </dgm:t>
    </dgm:pt>
    <dgm:pt modelId="{57D0201A-AA5D-4CD7-9D27-0BC8A32F2748}">
      <dgm:prSet custT="1"/>
      <dgm:spPr/>
      <dgm:t>
        <a:bodyPr/>
        <a:lstStyle/>
        <a:p>
          <a:pPr latinLnBrk="1">
            <a:buFontTx/>
            <a:buChar char="-"/>
          </a:pPr>
          <a:r>
            <a:rPr lang="en-US" altLang="ko-KR" sz="1200" dirty="0"/>
            <a:t>Burn-down </a:t>
          </a:r>
          <a:r>
            <a:rPr lang="ko-KR" altLang="en-US" sz="1200" dirty="0"/>
            <a:t>차트 제작</a:t>
          </a:r>
          <a:endParaRPr lang="en-US" altLang="ko-KR" sz="1200" dirty="0"/>
        </a:p>
      </dgm:t>
    </dgm:pt>
    <dgm:pt modelId="{CD5864B3-03E0-469D-8CAC-3A8CEA7918AF}" type="parTrans" cxnId="{50612505-747F-4BC0-BC30-9302410728CA}">
      <dgm:prSet/>
      <dgm:spPr/>
      <dgm:t>
        <a:bodyPr/>
        <a:lstStyle/>
        <a:p>
          <a:pPr latinLnBrk="1"/>
          <a:endParaRPr lang="ko-KR" altLang="en-US"/>
        </a:p>
      </dgm:t>
    </dgm:pt>
    <dgm:pt modelId="{B502EC43-1AE4-4D87-8AD8-27BC22B8F7E1}" type="sibTrans" cxnId="{50612505-747F-4BC0-BC30-9302410728CA}">
      <dgm:prSet/>
      <dgm:spPr/>
      <dgm:t>
        <a:bodyPr/>
        <a:lstStyle/>
        <a:p>
          <a:pPr latinLnBrk="1"/>
          <a:endParaRPr lang="ko-KR" altLang="en-US"/>
        </a:p>
      </dgm:t>
    </dgm:pt>
    <dgm:pt modelId="{AF365E09-94BC-4689-A054-1C35FD2C7723}" type="pres">
      <dgm:prSet presAssocID="{862C3986-55CF-46CB-A2F3-C1ACD3A62E1E}" presName="layout" presStyleCnt="0">
        <dgm:presLayoutVars>
          <dgm:chMax/>
          <dgm:chPref/>
          <dgm:dir/>
          <dgm:resizeHandles/>
        </dgm:presLayoutVars>
      </dgm:prSet>
      <dgm:spPr/>
    </dgm:pt>
    <dgm:pt modelId="{4EFD6670-367A-4F62-9A5C-DD19069A29F1}" type="pres">
      <dgm:prSet presAssocID="{E4E898EE-FEEE-463B-BE53-E178ECF628C6}" presName="root" presStyleCnt="0">
        <dgm:presLayoutVars>
          <dgm:chMax/>
          <dgm:chPref/>
        </dgm:presLayoutVars>
      </dgm:prSet>
      <dgm:spPr/>
    </dgm:pt>
    <dgm:pt modelId="{B19A4AD9-6CFE-45A7-9939-2D9AC4F997DD}" type="pres">
      <dgm:prSet presAssocID="{E4E898EE-FEEE-463B-BE53-E178ECF628C6}" presName="rootComposite" presStyleCnt="0">
        <dgm:presLayoutVars/>
      </dgm:prSet>
      <dgm:spPr/>
    </dgm:pt>
    <dgm:pt modelId="{E8658FAC-8029-44F1-AD2B-1DD8847B1644}" type="pres">
      <dgm:prSet presAssocID="{E4E898EE-FEEE-463B-BE53-E178ECF628C6}" presName="ParentAccent" presStyleLbl="alignNode1" presStyleIdx="0" presStyleCnt="2" custScaleX="93979" custScaleY="93980" custLinFactNeighborX="-49595"/>
      <dgm:spPr>
        <a:solidFill>
          <a:srgbClr val="AE4845"/>
        </a:solidFill>
      </dgm:spPr>
    </dgm:pt>
    <dgm:pt modelId="{BB1BCF2B-820C-4CCC-A7D0-8DB5A7C168E7}" type="pres">
      <dgm:prSet presAssocID="{E4E898EE-FEEE-463B-BE53-E178ECF628C6}" presName="ParentSmallAccent" presStyleLbl="fgAcc1" presStyleIdx="0" presStyleCnt="2" custLinFactX="-300000" custLinFactNeighborX="-320902"/>
      <dgm:spPr/>
    </dgm:pt>
    <dgm:pt modelId="{60C54F84-2793-4AEC-BC0F-8F2ACA43DB62}" type="pres">
      <dgm:prSet presAssocID="{E4E898EE-FEEE-463B-BE53-E178ECF628C6}" presName="Parent" presStyleLbl="revTx" presStyleIdx="0" presStyleCnt="14" custLinFactY="7948" custLinFactNeighborX="-34451" custLinFactNeighborY="100000">
        <dgm:presLayoutVars>
          <dgm:chMax/>
          <dgm:chPref val="4"/>
          <dgm:bulletEnabled val="1"/>
        </dgm:presLayoutVars>
      </dgm:prSet>
      <dgm:spPr/>
    </dgm:pt>
    <dgm:pt modelId="{3A9EE46C-1847-4155-8A35-9E6CE6541FBE}" type="pres">
      <dgm:prSet presAssocID="{E4E898EE-FEEE-463B-BE53-E178ECF628C6}" presName="childShape" presStyleCnt="0">
        <dgm:presLayoutVars>
          <dgm:chMax val="0"/>
          <dgm:chPref val="0"/>
        </dgm:presLayoutVars>
      </dgm:prSet>
      <dgm:spPr/>
    </dgm:pt>
    <dgm:pt modelId="{3317F7C7-3F3B-453E-A546-727D545FA885}" type="pres">
      <dgm:prSet presAssocID="{0031873A-01C1-41E0-AF7B-34C8E3A053C4}" presName="childComposite" presStyleCnt="0">
        <dgm:presLayoutVars>
          <dgm:chMax val="0"/>
          <dgm:chPref val="0"/>
        </dgm:presLayoutVars>
      </dgm:prSet>
      <dgm:spPr/>
    </dgm:pt>
    <dgm:pt modelId="{EAED0E39-BB36-4F65-A229-07EF47E6F078}" type="pres">
      <dgm:prSet presAssocID="{0031873A-01C1-41E0-AF7B-34C8E3A053C4}" presName="ChildAccent" presStyleLbl="solidFgAcc1" presStyleIdx="0" presStyleCnt="12" custLinFactX="516274" custLinFactNeighborX="60000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</dgm:pt>
    <dgm:pt modelId="{40D2A8DE-78D4-4046-8146-A44971F45AED}" type="pres">
      <dgm:prSet presAssocID="{0031873A-01C1-41E0-AF7B-34C8E3A053C4}" presName="Child" presStyleLbl="revTx" presStyleIdx="1" presStyleCnt="14" custLinFactNeighborX="92151">
        <dgm:presLayoutVars>
          <dgm:chMax val="0"/>
          <dgm:chPref val="0"/>
          <dgm:bulletEnabled val="1"/>
        </dgm:presLayoutVars>
      </dgm:prSet>
      <dgm:spPr/>
    </dgm:pt>
    <dgm:pt modelId="{220BB432-B6C1-4CB6-8FB9-2F8EFA338715}" type="pres">
      <dgm:prSet presAssocID="{1A1553EA-EE79-413A-B64C-CE4873868F91}" presName="childComposite" presStyleCnt="0">
        <dgm:presLayoutVars>
          <dgm:chMax val="0"/>
          <dgm:chPref val="0"/>
        </dgm:presLayoutVars>
      </dgm:prSet>
      <dgm:spPr/>
    </dgm:pt>
    <dgm:pt modelId="{7BA0E532-66D2-4DD8-9097-35A5D6BAB419}" type="pres">
      <dgm:prSet presAssocID="{1A1553EA-EE79-413A-B64C-CE4873868F91}" presName="ChildAccent" presStyleLbl="solidFgAcc1" presStyleIdx="1" presStyleCnt="12" custLinFactX="516274" custLinFactNeighborX="60000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</dgm:pt>
    <dgm:pt modelId="{75095C55-424A-47CE-A650-8B6276D9CC41}" type="pres">
      <dgm:prSet presAssocID="{1A1553EA-EE79-413A-B64C-CE4873868F91}" presName="Child" presStyleLbl="revTx" presStyleIdx="2" presStyleCnt="14" custLinFactNeighborX="92151">
        <dgm:presLayoutVars>
          <dgm:chMax val="0"/>
          <dgm:chPref val="0"/>
          <dgm:bulletEnabled val="1"/>
        </dgm:presLayoutVars>
      </dgm:prSet>
      <dgm:spPr/>
    </dgm:pt>
    <dgm:pt modelId="{DC9BA1DD-2335-4B48-A123-ECB1E0AC7585}" type="pres">
      <dgm:prSet presAssocID="{07318900-C406-4A33-98F3-3906AA7A2929}" presName="childComposite" presStyleCnt="0">
        <dgm:presLayoutVars>
          <dgm:chMax val="0"/>
          <dgm:chPref val="0"/>
        </dgm:presLayoutVars>
      </dgm:prSet>
      <dgm:spPr/>
    </dgm:pt>
    <dgm:pt modelId="{6AA4BCE3-3D20-4216-A368-35CB6AE8A1DA}" type="pres">
      <dgm:prSet presAssocID="{07318900-C406-4A33-98F3-3906AA7A2929}" presName="ChildAccent" presStyleLbl="solidFgAcc1" presStyleIdx="2" presStyleCnt="12" custLinFactX="516274" custLinFactNeighborX="60000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</dgm:pt>
    <dgm:pt modelId="{686BECDB-219A-413D-8D39-E7E9ABEAD419}" type="pres">
      <dgm:prSet presAssocID="{07318900-C406-4A33-98F3-3906AA7A2929}" presName="Child" presStyleLbl="revTx" presStyleIdx="3" presStyleCnt="14" custLinFactNeighborX="92151">
        <dgm:presLayoutVars>
          <dgm:chMax val="0"/>
          <dgm:chPref val="0"/>
          <dgm:bulletEnabled val="1"/>
        </dgm:presLayoutVars>
      </dgm:prSet>
      <dgm:spPr/>
    </dgm:pt>
    <dgm:pt modelId="{6C726BCE-672D-4BF1-84A0-6A7822820636}" type="pres">
      <dgm:prSet presAssocID="{12CDFA01-52C4-4D88-8116-F6EFAF1D0E7B}" presName="childComposite" presStyleCnt="0">
        <dgm:presLayoutVars>
          <dgm:chMax val="0"/>
          <dgm:chPref val="0"/>
        </dgm:presLayoutVars>
      </dgm:prSet>
      <dgm:spPr/>
    </dgm:pt>
    <dgm:pt modelId="{26763AF3-5542-4382-A00B-6C75B5B6B498}" type="pres">
      <dgm:prSet presAssocID="{12CDFA01-52C4-4D88-8116-F6EFAF1D0E7B}" presName="ChildAccent" presStyleLbl="solidFgAcc1" presStyleIdx="3" presStyleCnt="12" custLinFactX="516274" custLinFactNeighborX="60000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</dgm:pt>
    <dgm:pt modelId="{30D496DA-09B1-4F22-9289-BFD0384A7B5B}" type="pres">
      <dgm:prSet presAssocID="{12CDFA01-52C4-4D88-8116-F6EFAF1D0E7B}" presName="Child" presStyleLbl="revTx" presStyleIdx="4" presStyleCnt="14" custLinFactNeighborX="92151">
        <dgm:presLayoutVars>
          <dgm:chMax val="0"/>
          <dgm:chPref val="0"/>
          <dgm:bulletEnabled val="1"/>
        </dgm:presLayoutVars>
      </dgm:prSet>
      <dgm:spPr/>
    </dgm:pt>
    <dgm:pt modelId="{BCB6FB00-3627-44A4-9C6D-733F40FDCA57}" type="pres">
      <dgm:prSet presAssocID="{57D0201A-AA5D-4CD7-9D27-0BC8A32F2748}" presName="childComposite" presStyleCnt="0">
        <dgm:presLayoutVars>
          <dgm:chMax val="0"/>
          <dgm:chPref val="0"/>
        </dgm:presLayoutVars>
      </dgm:prSet>
      <dgm:spPr/>
    </dgm:pt>
    <dgm:pt modelId="{6EE53361-A1AA-4D00-9F49-4F53A65B84C8}" type="pres">
      <dgm:prSet presAssocID="{57D0201A-AA5D-4CD7-9D27-0BC8A32F2748}" presName="ChildAccent" presStyleLbl="solidFgAcc1" presStyleIdx="4" presStyleCnt="12" custLinFactX="516274" custLinFactNeighborX="60000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</dgm:pt>
    <dgm:pt modelId="{71BD558B-5B38-4FB8-90A8-62B20D7E6339}" type="pres">
      <dgm:prSet presAssocID="{57D0201A-AA5D-4CD7-9D27-0BC8A32F2748}" presName="Child" presStyleLbl="revTx" presStyleIdx="5" presStyleCnt="14" custLinFactNeighborX="93768">
        <dgm:presLayoutVars>
          <dgm:chMax val="0"/>
          <dgm:chPref val="0"/>
          <dgm:bulletEnabled val="1"/>
        </dgm:presLayoutVars>
      </dgm:prSet>
      <dgm:spPr/>
    </dgm:pt>
    <dgm:pt modelId="{9A9022AE-9DE4-45A4-87D7-09974B42910C}" type="pres">
      <dgm:prSet presAssocID="{536C5D37-3B36-4128-8F54-9A607DA56399}" presName="root" presStyleCnt="0">
        <dgm:presLayoutVars>
          <dgm:chMax/>
          <dgm:chPref/>
        </dgm:presLayoutVars>
      </dgm:prSet>
      <dgm:spPr/>
    </dgm:pt>
    <dgm:pt modelId="{9E81D062-22C6-4A66-8674-148BC2AAA42C}" type="pres">
      <dgm:prSet presAssocID="{536C5D37-3B36-4128-8F54-9A607DA56399}" presName="rootComposite" presStyleCnt="0">
        <dgm:presLayoutVars/>
      </dgm:prSet>
      <dgm:spPr/>
    </dgm:pt>
    <dgm:pt modelId="{CEC19BC6-2E1E-4A5B-B208-0DA6D0B8F77B}" type="pres">
      <dgm:prSet presAssocID="{536C5D37-3B36-4128-8F54-9A607DA56399}" presName="ParentAccent" presStyleLbl="alignNode1" presStyleIdx="1" presStyleCnt="2" custScaleX="99750" custLinFactNeighborX="-22798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tx1">
            <a:lumMod val="75000"/>
            <a:lumOff val="25000"/>
            <a:alpha val="50000"/>
          </a:schemeClr>
        </a:solidFill>
        <a:ln>
          <a:noFill/>
        </a:ln>
      </dgm:spPr>
    </dgm:pt>
    <dgm:pt modelId="{C738601F-BD45-4224-A9FD-A5B09234FCF1}" type="pres">
      <dgm:prSet presAssocID="{536C5D37-3B36-4128-8F54-9A607DA56399}" presName="ParentSmallAccent" presStyleLbl="fgAcc1" presStyleIdx="1" presStyleCnt="2" custLinFactX="-110321" custLinFactNeighborX="-20000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</dgm:pt>
    <dgm:pt modelId="{2CCC7E06-C573-4EA1-B439-72A7328F4830}" type="pres">
      <dgm:prSet presAssocID="{536C5D37-3B36-4128-8F54-9A607DA56399}" presName="Parent" presStyleLbl="revTx" presStyleIdx="6" presStyleCnt="14" custScaleX="99750" custLinFactNeighborX="-13698" custLinFactNeighborY="89197">
        <dgm:presLayoutVars>
          <dgm:chMax/>
          <dgm:chPref val="4"/>
          <dgm:bulletEnabled val="1"/>
        </dgm:presLayoutVars>
      </dgm:prSet>
      <dgm:spPr/>
    </dgm:pt>
    <dgm:pt modelId="{19EE1B66-B5D9-41AC-9D4D-7D1C0BDA61D4}" type="pres">
      <dgm:prSet presAssocID="{536C5D37-3B36-4128-8F54-9A607DA56399}" presName="childShape" presStyleCnt="0">
        <dgm:presLayoutVars>
          <dgm:chMax val="0"/>
          <dgm:chPref val="0"/>
        </dgm:presLayoutVars>
      </dgm:prSet>
      <dgm:spPr/>
    </dgm:pt>
    <dgm:pt modelId="{3387D30E-9C39-4B5D-ABEC-7E69005C57D8}" type="pres">
      <dgm:prSet presAssocID="{AD2FDD94-296E-4F9B-8863-58EB22B4B527}" presName="childComposite" presStyleCnt="0">
        <dgm:presLayoutVars>
          <dgm:chMax val="0"/>
          <dgm:chPref val="0"/>
        </dgm:presLayoutVars>
      </dgm:prSet>
      <dgm:spPr/>
    </dgm:pt>
    <dgm:pt modelId="{354A5BEA-3878-4BF4-9EEE-BD3434AF12F4}" type="pres">
      <dgm:prSet presAssocID="{AD2FDD94-296E-4F9B-8863-58EB22B4B527}" presName="ChildAccent" presStyleLbl="solidFgAcc1" presStyleIdx="5" presStyleCnt="12" custScaleX="99750" custLinFactX="-1000000" custLinFactNeighborX="-1027933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>
          <a:solidFill>
            <a:schemeClr val="accent2">
              <a:lumMod val="75000"/>
            </a:schemeClr>
          </a:solidFill>
        </a:ln>
      </dgm:spPr>
    </dgm:pt>
    <dgm:pt modelId="{AA4CE394-3174-4C04-8548-6587EDDBA671}" type="pres">
      <dgm:prSet presAssocID="{AD2FDD94-296E-4F9B-8863-58EB22B4B527}" presName="Child" presStyleLbl="revTx" presStyleIdx="7" presStyleCnt="14" custScaleX="99750" custLinFactX="-58046" custLinFactNeighborX="-100000">
        <dgm:presLayoutVars>
          <dgm:chMax val="0"/>
          <dgm:chPref val="0"/>
          <dgm:bulletEnabled val="1"/>
        </dgm:presLayoutVars>
      </dgm:prSet>
      <dgm:spPr/>
    </dgm:pt>
    <dgm:pt modelId="{78FC76A9-4934-461F-85D2-021474CFDFFB}" type="pres">
      <dgm:prSet presAssocID="{E6611C60-4BFE-4BFF-9AA7-B1ABB7FE8377}" presName="childComposite" presStyleCnt="0">
        <dgm:presLayoutVars>
          <dgm:chMax val="0"/>
          <dgm:chPref val="0"/>
        </dgm:presLayoutVars>
      </dgm:prSet>
      <dgm:spPr/>
    </dgm:pt>
    <dgm:pt modelId="{8B2946EF-4BB6-49E9-B2C3-51C70E2B996D}" type="pres">
      <dgm:prSet presAssocID="{E6611C60-4BFE-4BFF-9AA7-B1ABB7FE8377}" presName="ChildAccent" presStyleLbl="solidFgAcc1" presStyleIdx="6" presStyleCnt="12" custScaleX="99750" custLinFactX="-1000000" custLinFactNeighborX="-1027933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>
          <a:solidFill>
            <a:schemeClr val="accent2">
              <a:lumMod val="75000"/>
            </a:schemeClr>
          </a:solidFill>
        </a:ln>
      </dgm:spPr>
    </dgm:pt>
    <dgm:pt modelId="{DEEA2122-A7BD-4B25-B155-4AD96FCD8EBD}" type="pres">
      <dgm:prSet presAssocID="{E6611C60-4BFE-4BFF-9AA7-B1ABB7FE8377}" presName="Child" presStyleLbl="revTx" presStyleIdx="8" presStyleCnt="14" custScaleX="99750" custLinFactX="-58046" custLinFactNeighborX="-100000">
        <dgm:presLayoutVars>
          <dgm:chMax val="0"/>
          <dgm:chPref val="0"/>
          <dgm:bulletEnabled val="1"/>
        </dgm:presLayoutVars>
      </dgm:prSet>
      <dgm:spPr/>
    </dgm:pt>
    <dgm:pt modelId="{14DF92BB-FB5D-49BA-879F-8A2B56211A3C}" type="pres">
      <dgm:prSet presAssocID="{8B9DA768-4BE9-4226-AD3D-9E574218DFEB}" presName="childComposite" presStyleCnt="0">
        <dgm:presLayoutVars>
          <dgm:chMax val="0"/>
          <dgm:chPref val="0"/>
        </dgm:presLayoutVars>
      </dgm:prSet>
      <dgm:spPr/>
    </dgm:pt>
    <dgm:pt modelId="{16ACEB09-786F-4A9C-AF12-835CA6064FDF}" type="pres">
      <dgm:prSet presAssocID="{8B9DA768-4BE9-4226-AD3D-9E574218DFEB}" presName="ChildAccent" presStyleLbl="solidFgAcc1" presStyleIdx="7" presStyleCnt="12" custScaleX="99750" custLinFactX="-1000000" custLinFactNeighborX="-1027933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>
          <a:solidFill>
            <a:schemeClr val="accent2">
              <a:lumMod val="75000"/>
            </a:schemeClr>
          </a:solidFill>
        </a:ln>
      </dgm:spPr>
    </dgm:pt>
    <dgm:pt modelId="{22079D05-B85D-4B9E-B46C-AB7C73A8154E}" type="pres">
      <dgm:prSet presAssocID="{8B9DA768-4BE9-4226-AD3D-9E574218DFEB}" presName="Child" presStyleLbl="revTx" presStyleIdx="9" presStyleCnt="14">
        <dgm:presLayoutVars>
          <dgm:chMax val="0"/>
          <dgm:chPref val="0"/>
          <dgm:bulletEnabled val="1"/>
        </dgm:presLayoutVars>
      </dgm:prSet>
      <dgm:spPr/>
    </dgm:pt>
    <dgm:pt modelId="{31147802-6071-4CB2-8DFE-2669930B2393}" type="pres">
      <dgm:prSet presAssocID="{C7798D45-FFC3-4A91-B52B-C2AF06C7DBA3}" presName="childComposite" presStyleCnt="0">
        <dgm:presLayoutVars>
          <dgm:chMax val="0"/>
          <dgm:chPref val="0"/>
        </dgm:presLayoutVars>
      </dgm:prSet>
      <dgm:spPr/>
    </dgm:pt>
    <dgm:pt modelId="{DC2CD1A7-D08B-4B6C-98B4-DA383994A20F}" type="pres">
      <dgm:prSet presAssocID="{C7798D45-FFC3-4A91-B52B-C2AF06C7DBA3}" presName="ChildAccent" presStyleLbl="solidFgAcc1" presStyleIdx="8" presStyleCnt="12" custLinFactX="-400000" custLinFactNeighborX="-455496"/>
      <dgm:spPr>
        <a:ln>
          <a:noFill/>
        </a:ln>
      </dgm:spPr>
    </dgm:pt>
    <dgm:pt modelId="{3D2595E6-3F6A-4DC8-A272-9FC016CB699E}" type="pres">
      <dgm:prSet presAssocID="{C7798D45-FFC3-4A91-B52B-C2AF06C7DBA3}" presName="Child" presStyleLbl="revTx" presStyleIdx="10" presStyleCnt="14" custScaleX="99750" custLinFactX="-58046" custLinFactNeighborX="-100000" custLinFactNeighborY="54856">
        <dgm:presLayoutVars>
          <dgm:chMax val="0"/>
          <dgm:chPref val="0"/>
          <dgm:bulletEnabled val="1"/>
        </dgm:presLayoutVars>
      </dgm:prSet>
      <dgm:spPr/>
    </dgm:pt>
    <dgm:pt modelId="{0504DB90-78C4-4865-A91D-773CB5CC6E59}" type="pres">
      <dgm:prSet presAssocID="{21E1B289-0351-4341-8808-FBC3AB60D4FF}" presName="childComposite" presStyleCnt="0">
        <dgm:presLayoutVars>
          <dgm:chMax val="0"/>
          <dgm:chPref val="0"/>
        </dgm:presLayoutVars>
      </dgm:prSet>
      <dgm:spPr/>
    </dgm:pt>
    <dgm:pt modelId="{B6DE9C51-6885-42DC-8B83-3E31707FA801}" type="pres">
      <dgm:prSet presAssocID="{21E1B289-0351-4341-8808-FBC3AB60D4FF}" presName="ChildAccent" presStyleLbl="solidFgAcc1" presStyleIdx="9" presStyleCnt="12" custLinFactX="-403913" custLinFactNeighborX="-500000" custLinFactNeighborY="-5308"/>
      <dgm:spPr>
        <a:ln>
          <a:noFill/>
        </a:ln>
      </dgm:spPr>
    </dgm:pt>
    <dgm:pt modelId="{A6800F18-9461-4A7D-B01F-DC83ADF02282}" type="pres">
      <dgm:prSet presAssocID="{21E1B289-0351-4341-8808-FBC3AB60D4FF}" presName="Child" presStyleLbl="revTx" presStyleIdx="11" presStyleCnt="14">
        <dgm:presLayoutVars>
          <dgm:chMax val="0"/>
          <dgm:chPref val="0"/>
          <dgm:bulletEnabled val="1"/>
        </dgm:presLayoutVars>
      </dgm:prSet>
      <dgm:spPr/>
    </dgm:pt>
    <dgm:pt modelId="{0A1651B4-4884-4FD4-A136-E262841FC04B}" type="pres">
      <dgm:prSet presAssocID="{63EDC9D3-4D81-4269-BDFC-7461D9A425B3}" presName="childComposite" presStyleCnt="0">
        <dgm:presLayoutVars>
          <dgm:chMax val="0"/>
          <dgm:chPref val="0"/>
        </dgm:presLayoutVars>
      </dgm:prSet>
      <dgm:spPr/>
    </dgm:pt>
    <dgm:pt modelId="{9AE7B619-A7C1-44F1-83BB-C8C821D7617D}" type="pres">
      <dgm:prSet presAssocID="{63EDC9D3-4D81-4269-BDFC-7461D9A425B3}" presName="ChildAccent" presStyleLbl="solidFgAcc1" presStyleIdx="10" presStyleCnt="12"/>
      <dgm:spPr>
        <a:ln>
          <a:noFill/>
        </a:ln>
      </dgm:spPr>
    </dgm:pt>
    <dgm:pt modelId="{A1D79A04-3823-432B-B9CE-647F52B28C21}" type="pres">
      <dgm:prSet presAssocID="{63EDC9D3-4D81-4269-BDFC-7461D9A425B3}" presName="Child" presStyleLbl="revTx" presStyleIdx="12" presStyleCnt="14">
        <dgm:presLayoutVars>
          <dgm:chMax val="0"/>
          <dgm:chPref val="0"/>
          <dgm:bulletEnabled val="1"/>
        </dgm:presLayoutVars>
      </dgm:prSet>
      <dgm:spPr/>
    </dgm:pt>
    <dgm:pt modelId="{59FBB266-F467-45F8-A744-54772CFCA489}" type="pres">
      <dgm:prSet presAssocID="{73B82714-7379-4C9F-94BE-AFDCA9EA047B}" presName="childComposite" presStyleCnt="0">
        <dgm:presLayoutVars>
          <dgm:chMax val="0"/>
          <dgm:chPref val="0"/>
        </dgm:presLayoutVars>
      </dgm:prSet>
      <dgm:spPr/>
    </dgm:pt>
    <dgm:pt modelId="{CAE1B0EC-35F0-4E19-B146-8FD801CB9C76}" type="pres">
      <dgm:prSet presAssocID="{73B82714-7379-4C9F-94BE-AFDCA9EA047B}" presName="ChildAccent" presStyleLbl="solidFgAcc1" presStyleIdx="11" presStyleCnt="12" custLinFactX="-1000000" custLinFactNeighborX="-105184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>
          <a:solidFill>
            <a:schemeClr val="accent2">
              <a:lumMod val="75000"/>
            </a:schemeClr>
          </a:solidFill>
        </a:ln>
      </dgm:spPr>
    </dgm:pt>
    <dgm:pt modelId="{3C85745B-0519-493B-BA2E-A9BA3E937019}" type="pres">
      <dgm:prSet presAssocID="{73B82714-7379-4C9F-94BE-AFDCA9EA047B}" presName="Child" presStyleLbl="revTx" presStyleIdx="13" presStyleCnt="14" custScaleX="99750" custLinFactX="-62077" custLinFactNeighborX="-100000">
        <dgm:presLayoutVars>
          <dgm:chMax val="0"/>
          <dgm:chPref val="0"/>
          <dgm:bulletEnabled val="1"/>
        </dgm:presLayoutVars>
      </dgm:prSet>
      <dgm:spPr/>
    </dgm:pt>
  </dgm:ptLst>
  <dgm:cxnLst>
    <dgm:cxn modelId="{50612505-747F-4BC0-BC30-9302410728CA}" srcId="{E4E898EE-FEEE-463B-BE53-E178ECF628C6}" destId="{57D0201A-AA5D-4CD7-9D27-0BC8A32F2748}" srcOrd="4" destOrd="0" parTransId="{CD5864B3-03E0-469D-8CAC-3A8CEA7918AF}" sibTransId="{B502EC43-1AE4-4D87-8AD8-27BC22B8F7E1}"/>
    <dgm:cxn modelId="{D159310C-A729-42DB-9387-6AB2B16DE875}" srcId="{C7798D45-FFC3-4A91-B52B-C2AF06C7DBA3}" destId="{66CA827E-99D8-4984-AAB7-96092AFA8B99}" srcOrd="1" destOrd="0" parTransId="{C20152D3-FA64-477D-B155-B87B2B2BCDA8}" sibTransId="{11EA1E95-EDDE-4638-A2CD-449A0C7723BF}"/>
    <dgm:cxn modelId="{CAC89D0E-0E20-4827-83B5-6B2FA629A6A7}" srcId="{536C5D37-3B36-4128-8F54-9A607DA56399}" destId="{21E1B289-0351-4341-8808-FBC3AB60D4FF}" srcOrd="4" destOrd="0" parTransId="{A98CB84C-CBD9-4A4F-BAA4-5333A71B8E3C}" sibTransId="{79F8E2DD-1312-4C87-ABCC-0A974DCB50B8}"/>
    <dgm:cxn modelId="{C26DD316-E7F8-4317-B6DA-0BC05721086B}" type="presOf" srcId="{E6611C60-4BFE-4BFF-9AA7-B1ABB7FE8377}" destId="{DEEA2122-A7BD-4B25-B155-4AD96FCD8EBD}" srcOrd="0" destOrd="0" presId="urn:microsoft.com/office/officeart/2008/layout/SquareAccentList"/>
    <dgm:cxn modelId="{95782218-6539-41F7-9800-ADB951C662DE}" type="presOf" srcId="{8B9DA768-4BE9-4226-AD3D-9E574218DFEB}" destId="{22079D05-B85D-4B9E-B46C-AB7C73A8154E}" srcOrd="0" destOrd="0" presId="urn:microsoft.com/office/officeart/2008/layout/SquareAccentList"/>
    <dgm:cxn modelId="{4ACC922B-F8AD-4CE0-8D06-E232F011C00C}" type="presOf" srcId="{C7798D45-FFC3-4A91-B52B-C2AF06C7DBA3}" destId="{3D2595E6-3F6A-4DC8-A272-9FC016CB699E}" srcOrd="0" destOrd="0" presId="urn:microsoft.com/office/officeart/2008/layout/SquareAccentList"/>
    <dgm:cxn modelId="{87151930-CB55-434A-9B52-17D1E3885B43}" srcId="{536C5D37-3B36-4128-8F54-9A607DA56399}" destId="{E6611C60-4BFE-4BFF-9AA7-B1ABB7FE8377}" srcOrd="1" destOrd="0" parTransId="{15995007-AD39-455B-A576-33A6DCC6B5D9}" sibTransId="{A19EB30E-B11F-480A-A400-0F0A9D9F5BBF}"/>
    <dgm:cxn modelId="{6F5EFE4C-8AB8-458E-9DA2-C10A91760EB3}" type="presOf" srcId="{12CDFA01-52C4-4D88-8116-F6EFAF1D0E7B}" destId="{30D496DA-09B1-4F22-9289-BFD0384A7B5B}" srcOrd="0" destOrd="0" presId="urn:microsoft.com/office/officeart/2008/layout/SquareAccentList"/>
    <dgm:cxn modelId="{1718F06E-BA21-4CF1-89B3-5C096B66D336}" type="presOf" srcId="{E4E898EE-FEEE-463B-BE53-E178ECF628C6}" destId="{60C54F84-2793-4AEC-BC0F-8F2ACA43DB62}" srcOrd="0" destOrd="0" presId="urn:microsoft.com/office/officeart/2008/layout/SquareAccentList"/>
    <dgm:cxn modelId="{C82EC751-1A68-469D-9685-C2BA11A43568}" type="presOf" srcId="{D8316E9C-9F5F-4A6C-83E1-14B092D610C2}" destId="{3D2595E6-3F6A-4DC8-A272-9FC016CB699E}" srcOrd="0" destOrd="1" presId="urn:microsoft.com/office/officeart/2008/layout/SquareAccentList"/>
    <dgm:cxn modelId="{88072A73-29F0-438C-901D-89B2388BC9E8}" type="presOf" srcId="{73B82714-7379-4C9F-94BE-AFDCA9EA047B}" destId="{3C85745B-0519-493B-BA2E-A9BA3E937019}" srcOrd="0" destOrd="0" presId="urn:microsoft.com/office/officeart/2008/layout/SquareAccentList"/>
    <dgm:cxn modelId="{13B20976-92B7-42B6-8FCF-C8ACFE282A65}" srcId="{C7798D45-FFC3-4A91-B52B-C2AF06C7DBA3}" destId="{4A34FAC4-6AA5-421F-9327-AFBEE3145C57}" srcOrd="2" destOrd="0" parTransId="{BF389A92-0D75-4421-9C15-1E57D99F9857}" sibTransId="{D322B88C-B5D9-4075-A802-6316BB748F1A}"/>
    <dgm:cxn modelId="{7CCE1682-3C8A-427C-ADBF-68048BD54A7E}" type="presOf" srcId="{07318900-C406-4A33-98F3-3906AA7A2929}" destId="{686BECDB-219A-413D-8D39-E7E9ABEAD419}" srcOrd="0" destOrd="0" presId="urn:microsoft.com/office/officeart/2008/layout/SquareAccentList"/>
    <dgm:cxn modelId="{7B59A685-DAF2-4D39-B40B-6BF4EC80E093}" type="presOf" srcId="{536C5D37-3B36-4128-8F54-9A607DA56399}" destId="{2CCC7E06-C573-4EA1-B439-72A7328F4830}" srcOrd="0" destOrd="0" presId="urn:microsoft.com/office/officeart/2008/layout/SquareAccentList"/>
    <dgm:cxn modelId="{215F218A-433B-4C5E-94DC-DC8D95606B27}" srcId="{536C5D37-3B36-4128-8F54-9A607DA56399}" destId="{AD2FDD94-296E-4F9B-8863-58EB22B4B527}" srcOrd="0" destOrd="0" parTransId="{3E21105B-1844-4853-B9A8-1FD476555F93}" sibTransId="{6E543459-40AE-453B-9902-D8A3C0A562F1}"/>
    <dgm:cxn modelId="{23EC258E-71A4-4194-8B0A-25A19CDE9668}" srcId="{862C3986-55CF-46CB-A2F3-C1ACD3A62E1E}" destId="{536C5D37-3B36-4128-8F54-9A607DA56399}" srcOrd="1" destOrd="0" parTransId="{3E4660B1-B03E-4BC7-B62A-0D62006C0D85}" sibTransId="{2F320770-B3B6-4F88-B75A-58A01C61FAA6}"/>
    <dgm:cxn modelId="{81605593-D0BE-4E1C-92DE-BBC87B1C6EE2}" srcId="{E4E898EE-FEEE-463B-BE53-E178ECF628C6}" destId="{07318900-C406-4A33-98F3-3906AA7A2929}" srcOrd="2" destOrd="0" parTransId="{D51C74D5-FDC4-4692-9A60-9BC57D30C6F3}" sibTransId="{685FECDE-603C-4BE2-BF4F-8CF1D2E17FC3}"/>
    <dgm:cxn modelId="{5BEC5095-AA4D-4154-89C2-1B791D1B5C36}" srcId="{536C5D37-3B36-4128-8F54-9A607DA56399}" destId="{73B82714-7379-4C9F-94BE-AFDCA9EA047B}" srcOrd="6" destOrd="0" parTransId="{6A12BA5F-E565-4C2A-B64D-14EBD155669A}" sibTransId="{9DA61EA8-C334-4BF0-B044-5A71FBF1450D}"/>
    <dgm:cxn modelId="{18575595-F260-480C-BF44-B3159C69E271}" type="presOf" srcId="{66CA827E-99D8-4984-AAB7-96092AFA8B99}" destId="{3D2595E6-3F6A-4DC8-A272-9FC016CB699E}" srcOrd="0" destOrd="2" presId="urn:microsoft.com/office/officeart/2008/layout/SquareAccentList"/>
    <dgm:cxn modelId="{CD060498-F6DD-4D41-90FC-03B0432591D1}" type="presOf" srcId="{200917FE-481A-4493-A380-8A2F08FA5221}" destId="{3D2595E6-3F6A-4DC8-A272-9FC016CB699E}" srcOrd="0" destOrd="4" presId="urn:microsoft.com/office/officeart/2008/layout/SquareAccentList"/>
    <dgm:cxn modelId="{23EE9998-9B70-4825-BC4E-984897AD1522}" type="presOf" srcId="{862C3986-55CF-46CB-A2F3-C1ACD3A62E1E}" destId="{AF365E09-94BC-4689-A054-1C35FD2C7723}" srcOrd="0" destOrd="0" presId="urn:microsoft.com/office/officeart/2008/layout/SquareAccentList"/>
    <dgm:cxn modelId="{7ADDF59C-A5C3-4708-BD78-71969AF2DD5D}" type="presOf" srcId="{0031873A-01C1-41E0-AF7B-34C8E3A053C4}" destId="{40D2A8DE-78D4-4046-8146-A44971F45AED}" srcOrd="0" destOrd="0" presId="urn:microsoft.com/office/officeart/2008/layout/SquareAccentList"/>
    <dgm:cxn modelId="{A68D35AE-EF99-41DB-9B30-615CA7C24566}" type="presOf" srcId="{AD2FDD94-296E-4F9B-8863-58EB22B4B527}" destId="{AA4CE394-3174-4C04-8548-6587EDDBA671}" srcOrd="0" destOrd="0" presId="urn:microsoft.com/office/officeart/2008/layout/SquareAccentList"/>
    <dgm:cxn modelId="{367AC7AE-32F4-4F4B-A1D3-AA627B93CD2E}" srcId="{536C5D37-3B36-4128-8F54-9A607DA56399}" destId="{C7798D45-FFC3-4A91-B52B-C2AF06C7DBA3}" srcOrd="3" destOrd="0" parTransId="{4C162761-6EBB-4ED1-A23D-F3B8A9DDD4B5}" sibTransId="{EA0C4870-8E8A-44E7-A3C5-5E6650592CC6}"/>
    <dgm:cxn modelId="{8ED068B8-525A-422C-8D47-D81B3A52B89B}" type="presOf" srcId="{21E1B289-0351-4341-8808-FBC3AB60D4FF}" destId="{A6800F18-9461-4A7D-B01F-DC83ADF02282}" srcOrd="0" destOrd="0" presId="urn:microsoft.com/office/officeart/2008/layout/SquareAccentList"/>
    <dgm:cxn modelId="{8CFFE2BA-09D3-42E5-8B5C-BF9114F56E13}" srcId="{C7798D45-FFC3-4A91-B52B-C2AF06C7DBA3}" destId="{200917FE-481A-4493-A380-8A2F08FA5221}" srcOrd="3" destOrd="0" parTransId="{682CA434-84DF-447D-B8BD-DC39DB6C9C65}" sibTransId="{866373CB-54EE-4FE5-9444-4AFB6DDC042D}"/>
    <dgm:cxn modelId="{F34A88C1-005F-419B-B123-E4EE31C138E1}" type="presOf" srcId="{4A34FAC4-6AA5-421F-9327-AFBEE3145C57}" destId="{3D2595E6-3F6A-4DC8-A272-9FC016CB699E}" srcOrd="0" destOrd="3" presId="urn:microsoft.com/office/officeart/2008/layout/SquareAccentList"/>
    <dgm:cxn modelId="{98C03ED1-C578-4EC7-880C-5B52400FC9EE}" srcId="{536C5D37-3B36-4128-8F54-9A607DA56399}" destId="{63EDC9D3-4D81-4269-BDFC-7461D9A425B3}" srcOrd="5" destOrd="0" parTransId="{7A48C760-702D-40C4-BEC4-137873995DF2}" sibTransId="{7DDD2BD5-FAA7-44DA-B9D5-4638D9E17040}"/>
    <dgm:cxn modelId="{4BEC61DA-21B9-4BAF-AF38-519E896A63A2}" type="presOf" srcId="{57D0201A-AA5D-4CD7-9D27-0BC8A32F2748}" destId="{71BD558B-5B38-4FB8-90A8-62B20D7E6339}" srcOrd="0" destOrd="0" presId="urn:microsoft.com/office/officeart/2008/layout/SquareAccentList"/>
    <dgm:cxn modelId="{1D88B7DA-3CD4-442A-A92C-6D184D1E6581}" srcId="{C7798D45-FFC3-4A91-B52B-C2AF06C7DBA3}" destId="{D8316E9C-9F5F-4A6C-83E1-14B092D610C2}" srcOrd="0" destOrd="0" parTransId="{580533F1-A149-4299-BB0B-6AA215E44406}" sibTransId="{142B3FE7-62D7-4A2D-BC2B-F1BB6DB41724}"/>
    <dgm:cxn modelId="{1F7EE0DB-5AC6-40C1-9364-BDD4ADB86278}" srcId="{E4E898EE-FEEE-463B-BE53-E178ECF628C6}" destId="{0031873A-01C1-41E0-AF7B-34C8E3A053C4}" srcOrd="0" destOrd="0" parTransId="{272FE96F-17A9-44E6-852D-168A69D8914A}" sibTransId="{F745E4F1-56F2-4CD5-92B7-5E1D4CADADE6}"/>
    <dgm:cxn modelId="{55FD4EDD-345E-4224-BEB3-1B0EE31746D6}" srcId="{536C5D37-3B36-4128-8F54-9A607DA56399}" destId="{8B9DA768-4BE9-4226-AD3D-9E574218DFEB}" srcOrd="2" destOrd="0" parTransId="{DC79886F-11F4-4938-BA07-17DF7FA2C061}" sibTransId="{0C7A7EA5-BD34-4CAC-AA96-974B182D9036}"/>
    <dgm:cxn modelId="{55021ADF-5639-4405-B6F9-F4A95E39816B}" srcId="{862C3986-55CF-46CB-A2F3-C1ACD3A62E1E}" destId="{E4E898EE-FEEE-463B-BE53-E178ECF628C6}" srcOrd="0" destOrd="0" parTransId="{BCF3B940-3D69-4DA0-86CC-A4CACB2FB1AE}" sibTransId="{DF260027-E21E-487B-B09F-9F9295F82D40}"/>
    <dgm:cxn modelId="{7FFA5DE7-7AC0-4FC0-A4A3-2D09BCFBC2FE}" type="presOf" srcId="{63EDC9D3-4D81-4269-BDFC-7461D9A425B3}" destId="{A1D79A04-3823-432B-B9CE-647F52B28C21}" srcOrd="0" destOrd="0" presId="urn:microsoft.com/office/officeart/2008/layout/SquareAccentList"/>
    <dgm:cxn modelId="{C7BD5BEF-3ED1-4FF4-95D2-66310CD7AC10}" type="presOf" srcId="{1A1553EA-EE79-413A-B64C-CE4873868F91}" destId="{75095C55-424A-47CE-A650-8B6276D9CC41}" srcOrd="0" destOrd="0" presId="urn:microsoft.com/office/officeart/2008/layout/SquareAccentList"/>
    <dgm:cxn modelId="{74E44BF6-D6AE-4516-A0D4-C8EDA9285816}" srcId="{E4E898EE-FEEE-463B-BE53-E178ECF628C6}" destId="{1A1553EA-EE79-413A-B64C-CE4873868F91}" srcOrd="1" destOrd="0" parTransId="{8702A56C-CC54-4B9B-A633-F70A37CCA81C}" sibTransId="{EF5357CD-B51A-4127-90E3-0B11E43E5206}"/>
    <dgm:cxn modelId="{65E15EF8-4FCA-443E-B9A5-989E1691DC2B}" srcId="{E4E898EE-FEEE-463B-BE53-E178ECF628C6}" destId="{12CDFA01-52C4-4D88-8116-F6EFAF1D0E7B}" srcOrd="3" destOrd="0" parTransId="{F4CF1481-FF07-4142-A6F2-D7E1E128A784}" sibTransId="{DCA63B2E-0287-412D-B795-886417DEA081}"/>
    <dgm:cxn modelId="{B21FDF4E-2D0B-41A5-8331-414ACF86A379}" type="presParOf" srcId="{AF365E09-94BC-4689-A054-1C35FD2C7723}" destId="{4EFD6670-367A-4F62-9A5C-DD19069A29F1}" srcOrd="0" destOrd="0" presId="urn:microsoft.com/office/officeart/2008/layout/SquareAccentList"/>
    <dgm:cxn modelId="{FD049AB2-92B4-49A0-B8FA-10ABCE2B97A3}" type="presParOf" srcId="{4EFD6670-367A-4F62-9A5C-DD19069A29F1}" destId="{B19A4AD9-6CFE-45A7-9939-2D9AC4F997DD}" srcOrd="0" destOrd="0" presId="urn:microsoft.com/office/officeart/2008/layout/SquareAccentList"/>
    <dgm:cxn modelId="{4A8F85E8-7C9C-47E6-AA48-F2E2DDEA981C}" type="presParOf" srcId="{B19A4AD9-6CFE-45A7-9939-2D9AC4F997DD}" destId="{E8658FAC-8029-44F1-AD2B-1DD8847B1644}" srcOrd="0" destOrd="0" presId="urn:microsoft.com/office/officeart/2008/layout/SquareAccentList"/>
    <dgm:cxn modelId="{3555F322-481E-45A9-AB6D-FB163BC4A466}" type="presParOf" srcId="{B19A4AD9-6CFE-45A7-9939-2D9AC4F997DD}" destId="{BB1BCF2B-820C-4CCC-A7D0-8DB5A7C168E7}" srcOrd="1" destOrd="0" presId="urn:microsoft.com/office/officeart/2008/layout/SquareAccentList"/>
    <dgm:cxn modelId="{FD4992FD-29A9-45FC-9E95-AACE1FF65C84}" type="presParOf" srcId="{B19A4AD9-6CFE-45A7-9939-2D9AC4F997DD}" destId="{60C54F84-2793-4AEC-BC0F-8F2ACA43DB62}" srcOrd="2" destOrd="0" presId="urn:microsoft.com/office/officeart/2008/layout/SquareAccentList"/>
    <dgm:cxn modelId="{C6052A1E-E3D3-4FDB-9A5B-055A9137D9BB}" type="presParOf" srcId="{4EFD6670-367A-4F62-9A5C-DD19069A29F1}" destId="{3A9EE46C-1847-4155-8A35-9E6CE6541FBE}" srcOrd="1" destOrd="0" presId="urn:microsoft.com/office/officeart/2008/layout/SquareAccentList"/>
    <dgm:cxn modelId="{58729996-8A02-4682-BE3F-B598FE4F28BB}" type="presParOf" srcId="{3A9EE46C-1847-4155-8A35-9E6CE6541FBE}" destId="{3317F7C7-3F3B-453E-A546-727D545FA885}" srcOrd="0" destOrd="0" presId="urn:microsoft.com/office/officeart/2008/layout/SquareAccentList"/>
    <dgm:cxn modelId="{29C9FD52-3265-4F8A-AAE5-CE7C1D048B35}" type="presParOf" srcId="{3317F7C7-3F3B-453E-A546-727D545FA885}" destId="{EAED0E39-BB36-4F65-A229-07EF47E6F078}" srcOrd="0" destOrd="0" presId="urn:microsoft.com/office/officeart/2008/layout/SquareAccentList"/>
    <dgm:cxn modelId="{4C9B3B2C-BBAA-42C5-B0EC-2E80841B7BC5}" type="presParOf" srcId="{3317F7C7-3F3B-453E-A546-727D545FA885}" destId="{40D2A8DE-78D4-4046-8146-A44971F45AED}" srcOrd="1" destOrd="0" presId="urn:microsoft.com/office/officeart/2008/layout/SquareAccentList"/>
    <dgm:cxn modelId="{210D61CC-0D2B-403A-BDE8-208A766B782E}" type="presParOf" srcId="{3A9EE46C-1847-4155-8A35-9E6CE6541FBE}" destId="{220BB432-B6C1-4CB6-8FB9-2F8EFA338715}" srcOrd="1" destOrd="0" presId="urn:microsoft.com/office/officeart/2008/layout/SquareAccentList"/>
    <dgm:cxn modelId="{6C5CCEC5-DE61-4332-90A0-67014915758C}" type="presParOf" srcId="{220BB432-B6C1-4CB6-8FB9-2F8EFA338715}" destId="{7BA0E532-66D2-4DD8-9097-35A5D6BAB419}" srcOrd="0" destOrd="0" presId="urn:microsoft.com/office/officeart/2008/layout/SquareAccentList"/>
    <dgm:cxn modelId="{5D1256F6-5D48-4825-B94E-3CF966A25574}" type="presParOf" srcId="{220BB432-B6C1-4CB6-8FB9-2F8EFA338715}" destId="{75095C55-424A-47CE-A650-8B6276D9CC41}" srcOrd="1" destOrd="0" presId="urn:microsoft.com/office/officeart/2008/layout/SquareAccentList"/>
    <dgm:cxn modelId="{57CA3523-7F01-4C8D-9F4F-B4184D5D21B6}" type="presParOf" srcId="{3A9EE46C-1847-4155-8A35-9E6CE6541FBE}" destId="{DC9BA1DD-2335-4B48-A123-ECB1E0AC7585}" srcOrd="2" destOrd="0" presId="urn:microsoft.com/office/officeart/2008/layout/SquareAccentList"/>
    <dgm:cxn modelId="{D5BA71B6-9402-4FE4-B004-38E0B9EA5332}" type="presParOf" srcId="{DC9BA1DD-2335-4B48-A123-ECB1E0AC7585}" destId="{6AA4BCE3-3D20-4216-A368-35CB6AE8A1DA}" srcOrd="0" destOrd="0" presId="urn:microsoft.com/office/officeart/2008/layout/SquareAccentList"/>
    <dgm:cxn modelId="{CDFEBA87-424E-4868-9948-A7C6407950DF}" type="presParOf" srcId="{DC9BA1DD-2335-4B48-A123-ECB1E0AC7585}" destId="{686BECDB-219A-413D-8D39-E7E9ABEAD419}" srcOrd="1" destOrd="0" presId="urn:microsoft.com/office/officeart/2008/layout/SquareAccentList"/>
    <dgm:cxn modelId="{F4742E18-AF42-42B9-98FF-84277AE5207B}" type="presParOf" srcId="{3A9EE46C-1847-4155-8A35-9E6CE6541FBE}" destId="{6C726BCE-672D-4BF1-84A0-6A7822820636}" srcOrd="3" destOrd="0" presId="urn:microsoft.com/office/officeart/2008/layout/SquareAccentList"/>
    <dgm:cxn modelId="{971CFB71-397B-4CB5-8B3C-A07B308E8008}" type="presParOf" srcId="{6C726BCE-672D-4BF1-84A0-6A7822820636}" destId="{26763AF3-5542-4382-A00B-6C75B5B6B498}" srcOrd="0" destOrd="0" presId="urn:microsoft.com/office/officeart/2008/layout/SquareAccentList"/>
    <dgm:cxn modelId="{BF9F90A9-C571-44C3-BFEA-64234C0A2224}" type="presParOf" srcId="{6C726BCE-672D-4BF1-84A0-6A7822820636}" destId="{30D496DA-09B1-4F22-9289-BFD0384A7B5B}" srcOrd="1" destOrd="0" presId="urn:microsoft.com/office/officeart/2008/layout/SquareAccentList"/>
    <dgm:cxn modelId="{2B376E30-3FC4-4045-BAF0-17B169293DDA}" type="presParOf" srcId="{3A9EE46C-1847-4155-8A35-9E6CE6541FBE}" destId="{BCB6FB00-3627-44A4-9C6D-733F40FDCA57}" srcOrd="4" destOrd="0" presId="urn:microsoft.com/office/officeart/2008/layout/SquareAccentList"/>
    <dgm:cxn modelId="{92B1FCAB-424A-473D-BC04-1C584336DBF7}" type="presParOf" srcId="{BCB6FB00-3627-44A4-9C6D-733F40FDCA57}" destId="{6EE53361-A1AA-4D00-9F49-4F53A65B84C8}" srcOrd="0" destOrd="0" presId="urn:microsoft.com/office/officeart/2008/layout/SquareAccentList"/>
    <dgm:cxn modelId="{4144E32C-0732-4410-95CD-AAB4D6CD411D}" type="presParOf" srcId="{BCB6FB00-3627-44A4-9C6D-733F40FDCA57}" destId="{71BD558B-5B38-4FB8-90A8-62B20D7E6339}" srcOrd="1" destOrd="0" presId="urn:microsoft.com/office/officeart/2008/layout/SquareAccentList"/>
    <dgm:cxn modelId="{A16494D1-7810-4E4C-B981-FA87E24F18E1}" type="presParOf" srcId="{AF365E09-94BC-4689-A054-1C35FD2C7723}" destId="{9A9022AE-9DE4-45A4-87D7-09974B42910C}" srcOrd="1" destOrd="0" presId="urn:microsoft.com/office/officeart/2008/layout/SquareAccentList"/>
    <dgm:cxn modelId="{C73B819C-44D5-49E7-A989-9405EBDB92D0}" type="presParOf" srcId="{9A9022AE-9DE4-45A4-87D7-09974B42910C}" destId="{9E81D062-22C6-4A66-8674-148BC2AAA42C}" srcOrd="0" destOrd="0" presId="urn:microsoft.com/office/officeart/2008/layout/SquareAccentList"/>
    <dgm:cxn modelId="{9B9E84FB-F841-4386-AB0E-76106E52478B}" type="presParOf" srcId="{9E81D062-22C6-4A66-8674-148BC2AAA42C}" destId="{CEC19BC6-2E1E-4A5B-B208-0DA6D0B8F77B}" srcOrd="0" destOrd="0" presId="urn:microsoft.com/office/officeart/2008/layout/SquareAccentList"/>
    <dgm:cxn modelId="{98719FC9-77C3-439B-A702-926EA02047B1}" type="presParOf" srcId="{9E81D062-22C6-4A66-8674-148BC2AAA42C}" destId="{C738601F-BD45-4224-A9FD-A5B09234FCF1}" srcOrd="1" destOrd="0" presId="urn:microsoft.com/office/officeart/2008/layout/SquareAccentList"/>
    <dgm:cxn modelId="{F3627EDF-8580-45F7-B4FB-DEA758B70A68}" type="presParOf" srcId="{9E81D062-22C6-4A66-8674-148BC2AAA42C}" destId="{2CCC7E06-C573-4EA1-B439-72A7328F4830}" srcOrd="2" destOrd="0" presId="urn:microsoft.com/office/officeart/2008/layout/SquareAccentList"/>
    <dgm:cxn modelId="{26EECFEB-32AD-4C63-97A5-DB2FA84CA8C3}" type="presParOf" srcId="{9A9022AE-9DE4-45A4-87D7-09974B42910C}" destId="{19EE1B66-B5D9-41AC-9D4D-7D1C0BDA61D4}" srcOrd="1" destOrd="0" presId="urn:microsoft.com/office/officeart/2008/layout/SquareAccentList"/>
    <dgm:cxn modelId="{10C69D14-0590-4896-AE7A-8C26BDA595C7}" type="presParOf" srcId="{19EE1B66-B5D9-41AC-9D4D-7D1C0BDA61D4}" destId="{3387D30E-9C39-4B5D-ABEC-7E69005C57D8}" srcOrd="0" destOrd="0" presId="urn:microsoft.com/office/officeart/2008/layout/SquareAccentList"/>
    <dgm:cxn modelId="{960D7169-F6D2-4F34-906D-C88702246DFC}" type="presParOf" srcId="{3387D30E-9C39-4B5D-ABEC-7E69005C57D8}" destId="{354A5BEA-3878-4BF4-9EEE-BD3434AF12F4}" srcOrd="0" destOrd="0" presId="urn:microsoft.com/office/officeart/2008/layout/SquareAccentList"/>
    <dgm:cxn modelId="{E942D130-B60C-430A-9AC3-4D870763E3AA}" type="presParOf" srcId="{3387D30E-9C39-4B5D-ABEC-7E69005C57D8}" destId="{AA4CE394-3174-4C04-8548-6587EDDBA671}" srcOrd="1" destOrd="0" presId="urn:microsoft.com/office/officeart/2008/layout/SquareAccentList"/>
    <dgm:cxn modelId="{2FDCF6FF-9A73-45AE-B5BB-401954548660}" type="presParOf" srcId="{19EE1B66-B5D9-41AC-9D4D-7D1C0BDA61D4}" destId="{78FC76A9-4934-461F-85D2-021474CFDFFB}" srcOrd="1" destOrd="0" presId="urn:microsoft.com/office/officeart/2008/layout/SquareAccentList"/>
    <dgm:cxn modelId="{CF4BCFE7-4FA7-427A-ACE1-42B081C33822}" type="presParOf" srcId="{78FC76A9-4934-461F-85D2-021474CFDFFB}" destId="{8B2946EF-4BB6-49E9-B2C3-51C70E2B996D}" srcOrd="0" destOrd="0" presId="urn:microsoft.com/office/officeart/2008/layout/SquareAccentList"/>
    <dgm:cxn modelId="{F7EFAC1C-A63B-464B-B9AB-2169358477AB}" type="presParOf" srcId="{78FC76A9-4934-461F-85D2-021474CFDFFB}" destId="{DEEA2122-A7BD-4B25-B155-4AD96FCD8EBD}" srcOrd="1" destOrd="0" presId="urn:microsoft.com/office/officeart/2008/layout/SquareAccentList"/>
    <dgm:cxn modelId="{3E3C9E6D-8A56-460E-87C8-3B150EF32D6A}" type="presParOf" srcId="{19EE1B66-B5D9-41AC-9D4D-7D1C0BDA61D4}" destId="{14DF92BB-FB5D-49BA-879F-8A2B56211A3C}" srcOrd="2" destOrd="0" presId="urn:microsoft.com/office/officeart/2008/layout/SquareAccentList"/>
    <dgm:cxn modelId="{945E7A3A-B759-4570-AD20-2B5AF740EF55}" type="presParOf" srcId="{14DF92BB-FB5D-49BA-879F-8A2B56211A3C}" destId="{16ACEB09-786F-4A9C-AF12-835CA6064FDF}" srcOrd="0" destOrd="0" presId="urn:microsoft.com/office/officeart/2008/layout/SquareAccentList"/>
    <dgm:cxn modelId="{F07873DB-3A99-4A05-963D-4914BDC26517}" type="presParOf" srcId="{14DF92BB-FB5D-49BA-879F-8A2B56211A3C}" destId="{22079D05-B85D-4B9E-B46C-AB7C73A8154E}" srcOrd="1" destOrd="0" presId="urn:microsoft.com/office/officeart/2008/layout/SquareAccentList"/>
    <dgm:cxn modelId="{26C4C377-8D11-4491-A215-68BE91C22A15}" type="presParOf" srcId="{19EE1B66-B5D9-41AC-9D4D-7D1C0BDA61D4}" destId="{31147802-6071-4CB2-8DFE-2669930B2393}" srcOrd="3" destOrd="0" presId="urn:microsoft.com/office/officeart/2008/layout/SquareAccentList"/>
    <dgm:cxn modelId="{06F443E5-16D4-4FD3-9DD9-AFC7DF939FAC}" type="presParOf" srcId="{31147802-6071-4CB2-8DFE-2669930B2393}" destId="{DC2CD1A7-D08B-4B6C-98B4-DA383994A20F}" srcOrd="0" destOrd="0" presId="urn:microsoft.com/office/officeart/2008/layout/SquareAccentList"/>
    <dgm:cxn modelId="{99028871-555C-4CCF-82E1-64497FF3EF37}" type="presParOf" srcId="{31147802-6071-4CB2-8DFE-2669930B2393}" destId="{3D2595E6-3F6A-4DC8-A272-9FC016CB699E}" srcOrd="1" destOrd="0" presId="urn:microsoft.com/office/officeart/2008/layout/SquareAccentList"/>
    <dgm:cxn modelId="{F1D57810-13D7-4E8C-AE75-9FFF5A375520}" type="presParOf" srcId="{19EE1B66-B5D9-41AC-9D4D-7D1C0BDA61D4}" destId="{0504DB90-78C4-4865-A91D-773CB5CC6E59}" srcOrd="4" destOrd="0" presId="urn:microsoft.com/office/officeart/2008/layout/SquareAccentList"/>
    <dgm:cxn modelId="{2CFD2A1E-6987-4573-8923-C8A51DB95DEF}" type="presParOf" srcId="{0504DB90-78C4-4865-A91D-773CB5CC6E59}" destId="{B6DE9C51-6885-42DC-8B83-3E31707FA801}" srcOrd="0" destOrd="0" presId="urn:microsoft.com/office/officeart/2008/layout/SquareAccentList"/>
    <dgm:cxn modelId="{98616B52-F60E-4085-AE3A-A02A51F01E13}" type="presParOf" srcId="{0504DB90-78C4-4865-A91D-773CB5CC6E59}" destId="{A6800F18-9461-4A7D-B01F-DC83ADF02282}" srcOrd="1" destOrd="0" presId="urn:microsoft.com/office/officeart/2008/layout/SquareAccentList"/>
    <dgm:cxn modelId="{8BF210DE-D01F-43FD-A8A8-C61A38A74E43}" type="presParOf" srcId="{19EE1B66-B5D9-41AC-9D4D-7D1C0BDA61D4}" destId="{0A1651B4-4884-4FD4-A136-E262841FC04B}" srcOrd="5" destOrd="0" presId="urn:microsoft.com/office/officeart/2008/layout/SquareAccentList"/>
    <dgm:cxn modelId="{FEAEFCBC-26CA-4CD8-9EFF-DD0000DA2D4A}" type="presParOf" srcId="{0A1651B4-4884-4FD4-A136-E262841FC04B}" destId="{9AE7B619-A7C1-44F1-83BB-C8C821D7617D}" srcOrd="0" destOrd="0" presId="urn:microsoft.com/office/officeart/2008/layout/SquareAccentList"/>
    <dgm:cxn modelId="{BE30F5FE-A2C6-4180-ACB0-17DEAFEC78CF}" type="presParOf" srcId="{0A1651B4-4884-4FD4-A136-E262841FC04B}" destId="{A1D79A04-3823-432B-B9CE-647F52B28C21}" srcOrd="1" destOrd="0" presId="urn:microsoft.com/office/officeart/2008/layout/SquareAccentList"/>
    <dgm:cxn modelId="{4C733FFC-673A-4E37-A21A-C10E627D7DC2}" type="presParOf" srcId="{19EE1B66-B5D9-41AC-9D4D-7D1C0BDA61D4}" destId="{59FBB266-F467-45F8-A744-54772CFCA489}" srcOrd="6" destOrd="0" presId="urn:microsoft.com/office/officeart/2008/layout/SquareAccentList"/>
    <dgm:cxn modelId="{EA55277D-198B-4ADE-95A1-048F6B52AEA9}" type="presParOf" srcId="{59FBB266-F467-45F8-A744-54772CFCA489}" destId="{CAE1B0EC-35F0-4E19-B146-8FD801CB9C76}" srcOrd="0" destOrd="0" presId="urn:microsoft.com/office/officeart/2008/layout/SquareAccentList"/>
    <dgm:cxn modelId="{E59C98B3-DA31-4A16-9277-6E318F31B03C}" type="presParOf" srcId="{59FBB266-F467-45F8-A744-54772CFCA489}" destId="{3C85745B-0519-493B-BA2E-A9BA3E937019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62C3986-55CF-46CB-A2F3-C1ACD3A62E1E}" type="doc">
      <dgm:prSet loTypeId="urn:microsoft.com/office/officeart/2008/layout/SquareAccentList" loCatId="list" qsTypeId="urn:microsoft.com/office/officeart/2005/8/quickstyle/simple2" qsCatId="simple" csTypeId="urn:microsoft.com/office/officeart/2005/8/colors/accent2_3" csCatId="accent2" phldr="1"/>
      <dgm:spPr/>
      <dgm:t>
        <a:bodyPr/>
        <a:lstStyle/>
        <a:p>
          <a:pPr latinLnBrk="1"/>
          <a:endParaRPr lang="ko-KR" altLang="en-US"/>
        </a:p>
      </dgm:t>
    </dgm:pt>
    <dgm:pt modelId="{E6611C60-4BFE-4BFF-9AA7-B1ABB7FE8377}">
      <dgm:prSet custT="1"/>
      <dgm:spPr/>
      <dgm:t>
        <a:bodyPr/>
        <a:lstStyle/>
        <a:p>
          <a:pPr latinLnBrk="1"/>
          <a:r>
            <a:rPr lang="ko-KR" altLang="en-US" sz="1200" dirty="0"/>
            <a:t>프로세싱 하나씩 정하기</a:t>
          </a:r>
          <a:endParaRPr lang="en-US" altLang="ko-KR" sz="1200" dirty="0"/>
        </a:p>
      </dgm:t>
    </dgm:pt>
    <dgm:pt modelId="{15995007-AD39-455B-A576-33A6DCC6B5D9}" type="parTrans" cxnId="{87151930-CB55-434A-9B52-17D1E3885B43}">
      <dgm:prSet/>
      <dgm:spPr/>
      <dgm:t>
        <a:bodyPr/>
        <a:lstStyle/>
        <a:p>
          <a:pPr latinLnBrk="1"/>
          <a:endParaRPr lang="ko-KR" altLang="en-US"/>
        </a:p>
      </dgm:t>
    </dgm:pt>
    <dgm:pt modelId="{A19EB30E-B11F-480A-A400-0F0A9D9F5BBF}" type="sibTrans" cxnId="{87151930-CB55-434A-9B52-17D1E3885B43}">
      <dgm:prSet/>
      <dgm:spPr/>
      <dgm:t>
        <a:bodyPr/>
        <a:lstStyle/>
        <a:p>
          <a:pPr latinLnBrk="1"/>
          <a:endParaRPr lang="ko-KR" altLang="en-US"/>
        </a:p>
      </dgm:t>
    </dgm:pt>
    <dgm:pt modelId="{D8316E9C-9F5F-4A6C-83E1-14B092D610C2}">
      <dgm:prSet custT="1"/>
      <dgm:spPr/>
      <dgm:t>
        <a:bodyPr/>
        <a:lstStyle/>
        <a:p>
          <a:pPr latinLnBrk="1"/>
          <a:r>
            <a:rPr lang="ko-KR" altLang="en-US" sz="1200" dirty="0"/>
            <a:t>커피 머신</a:t>
          </a:r>
          <a:endParaRPr lang="en-US" altLang="ko-KR" sz="1200" dirty="0"/>
        </a:p>
      </dgm:t>
    </dgm:pt>
    <dgm:pt modelId="{580533F1-A149-4299-BB0B-6AA215E44406}" type="parTrans" cxnId="{1D88B7DA-3CD4-442A-A92C-6D184D1E6581}">
      <dgm:prSet/>
      <dgm:spPr/>
      <dgm:t>
        <a:bodyPr/>
        <a:lstStyle/>
        <a:p>
          <a:pPr latinLnBrk="1"/>
          <a:endParaRPr lang="ko-KR" altLang="en-US"/>
        </a:p>
      </dgm:t>
    </dgm:pt>
    <dgm:pt modelId="{142B3FE7-62D7-4A2D-BC2B-F1BB6DB41724}" type="sibTrans" cxnId="{1D88B7DA-3CD4-442A-A92C-6D184D1E6581}">
      <dgm:prSet/>
      <dgm:spPr/>
      <dgm:t>
        <a:bodyPr/>
        <a:lstStyle/>
        <a:p>
          <a:pPr latinLnBrk="1"/>
          <a:endParaRPr lang="ko-KR" altLang="en-US"/>
        </a:p>
      </dgm:t>
    </dgm:pt>
    <dgm:pt modelId="{66CA827E-99D8-4984-AAB7-96092AFA8B99}">
      <dgm:prSet custT="1"/>
      <dgm:spPr/>
      <dgm:t>
        <a:bodyPr/>
        <a:lstStyle/>
        <a:p>
          <a:pPr latinLnBrk="1"/>
          <a:r>
            <a:rPr lang="ko-KR" altLang="en-US" sz="1200" dirty="0"/>
            <a:t>가구</a:t>
          </a:r>
          <a:endParaRPr lang="en-US" altLang="ko-KR" sz="1200" dirty="0"/>
        </a:p>
      </dgm:t>
    </dgm:pt>
    <dgm:pt modelId="{C20152D3-FA64-477D-B155-B87B2B2BCDA8}" type="parTrans" cxnId="{D159310C-A729-42DB-9387-6AB2B16DE875}">
      <dgm:prSet/>
      <dgm:spPr/>
      <dgm:t>
        <a:bodyPr/>
        <a:lstStyle/>
        <a:p>
          <a:pPr latinLnBrk="1"/>
          <a:endParaRPr lang="ko-KR" altLang="en-US"/>
        </a:p>
      </dgm:t>
    </dgm:pt>
    <dgm:pt modelId="{11EA1E95-EDDE-4638-A2CD-449A0C7723BF}" type="sibTrans" cxnId="{D159310C-A729-42DB-9387-6AB2B16DE875}">
      <dgm:prSet/>
      <dgm:spPr/>
      <dgm:t>
        <a:bodyPr/>
        <a:lstStyle/>
        <a:p>
          <a:pPr latinLnBrk="1"/>
          <a:endParaRPr lang="ko-KR" altLang="en-US"/>
        </a:p>
      </dgm:t>
    </dgm:pt>
    <dgm:pt modelId="{4A34FAC4-6AA5-421F-9327-AFBEE3145C57}">
      <dgm:prSet custT="1"/>
      <dgm:spPr/>
      <dgm:t>
        <a:bodyPr/>
        <a:lstStyle/>
        <a:p>
          <a:pPr latinLnBrk="1"/>
          <a:r>
            <a:rPr lang="ko-KR" altLang="en-US" sz="1200" dirty="0"/>
            <a:t>카페로고</a:t>
          </a:r>
          <a:endParaRPr lang="en-US" altLang="ko-KR" sz="1200" dirty="0"/>
        </a:p>
      </dgm:t>
    </dgm:pt>
    <dgm:pt modelId="{BF389A92-0D75-4421-9C15-1E57D99F9857}" type="parTrans" cxnId="{13B20976-92B7-42B6-8FCF-C8ACFE282A65}">
      <dgm:prSet/>
      <dgm:spPr/>
      <dgm:t>
        <a:bodyPr/>
        <a:lstStyle/>
        <a:p>
          <a:pPr latinLnBrk="1"/>
          <a:endParaRPr lang="ko-KR" altLang="en-US"/>
        </a:p>
      </dgm:t>
    </dgm:pt>
    <dgm:pt modelId="{D322B88C-B5D9-4075-A802-6316BB748F1A}" type="sibTrans" cxnId="{13B20976-92B7-42B6-8FCF-C8ACFE282A65}">
      <dgm:prSet/>
      <dgm:spPr/>
      <dgm:t>
        <a:bodyPr/>
        <a:lstStyle/>
        <a:p>
          <a:pPr latinLnBrk="1"/>
          <a:endParaRPr lang="ko-KR" altLang="en-US"/>
        </a:p>
      </dgm:t>
    </dgm:pt>
    <dgm:pt modelId="{200917FE-481A-4493-A380-8A2F08FA5221}">
      <dgm:prSet custT="1"/>
      <dgm:spPr/>
      <dgm:t>
        <a:bodyPr/>
        <a:lstStyle/>
        <a:p>
          <a:pPr latinLnBrk="1"/>
          <a:r>
            <a:rPr lang="ko-KR" altLang="en-US" sz="1200" dirty="0"/>
            <a:t>카페 음악</a:t>
          </a:r>
          <a:endParaRPr lang="en-US" altLang="ko-KR" sz="1200" dirty="0"/>
        </a:p>
      </dgm:t>
    </dgm:pt>
    <dgm:pt modelId="{682CA434-84DF-447D-B8BD-DC39DB6C9C65}" type="parTrans" cxnId="{8CFFE2BA-09D3-42E5-8B5C-BF9114F56E13}">
      <dgm:prSet/>
      <dgm:spPr/>
      <dgm:t>
        <a:bodyPr/>
        <a:lstStyle/>
        <a:p>
          <a:pPr latinLnBrk="1"/>
          <a:endParaRPr lang="ko-KR" altLang="en-US"/>
        </a:p>
      </dgm:t>
    </dgm:pt>
    <dgm:pt modelId="{866373CB-54EE-4FE5-9444-4AFB6DDC042D}" type="sibTrans" cxnId="{8CFFE2BA-09D3-42E5-8B5C-BF9114F56E13}">
      <dgm:prSet/>
      <dgm:spPr/>
      <dgm:t>
        <a:bodyPr/>
        <a:lstStyle/>
        <a:p>
          <a:pPr latinLnBrk="1"/>
          <a:endParaRPr lang="ko-KR" altLang="en-US"/>
        </a:p>
      </dgm:t>
    </dgm:pt>
    <dgm:pt modelId="{63EDC9D3-4D81-4269-BDFC-7461D9A425B3}">
      <dgm:prSet custT="1"/>
      <dgm:spPr/>
      <dgm:t>
        <a:bodyPr/>
        <a:lstStyle/>
        <a:p>
          <a:pPr latinLnBrk="1"/>
          <a:endParaRPr lang="en-US" altLang="ko-KR" sz="1200" dirty="0"/>
        </a:p>
      </dgm:t>
    </dgm:pt>
    <dgm:pt modelId="{7A48C760-702D-40C4-BEC4-137873995DF2}" type="parTrans" cxnId="{98C03ED1-C578-4EC7-880C-5B52400FC9EE}">
      <dgm:prSet/>
      <dgm:spPr/>
      <dgm:t>
        <a:bodyPr/>
        <a:lstStyle/>
        <a:p>
          <a:pPr latinLnBrk="1"/>
          <a:endParaRPr lang="ko-KR" altLang="en-US"/>
        </a:p>
      </dgm:t>
    </dgm:pt>
    <dgm:pt modelId="{7DDD2BD5-FAA7-44DA-B9D5-4638D9E17040}" type="sibTrans" cxnId="{98C03ED1-C578-4EC7-880C-5B52400FC9EE}">
      <dgm:prSet/>
      <dgm:spPr/>
      <dgm:t>
        <a:bodyPr/>
        <a:lstStyle/>
        <a:p>
          <a:pPr latinLnBrk="1"/>
          <a:endParaRPr lang="ko-KR" altLang="en-US"/>
        </a:p>
      </dgm:t>
    </dgm:pt>
    <dgm:pt modelId="{73B82714-7379-4C9F-94BE-AFDCA9EA047B}">
      <dgm:prSet custT="1"/>
      <dgm:spPr/>
      <dgm:t>
        <a:bodyPr/>
        <a:lstStyle/>
        <a:p>
          <a:pPr latinLnBrk="1"/>
          <a:r>
            <a:rPr lang="ko-KR" altLang="en-US" sz="1200" dirty="0"/>
            <a:t>제작물 중간점검</a:t>
          </a:r>
          <a:endParaRPr lang="en-US" altLang="ko-KR" sz="1200" dirty="0"/>
        </a:p>
      </dgm:t>
    </dgm:pt>
    <dgm:pt modelId="{6A12BA5F-E565-4C2A-B64D-14EBD155669A}" type="parTrans" cxnId="{5BEC5095-AA4D-4154-89C2-1B791D1B5C36}">
      <dgm:prSet/>
      <dgm:spPr/>
      <dgm:t>
        <a:bodyPr/>
        <a:lstStyle/>
        <a:p>
          <a:pPr latinLnBrk="1"/>
          <a:endParaRPr lang="ko-KR" altLang="en-US"/>
        </a:p>
      </dgm:t>
    </dgm:pt>
    <dgm:pt modelId="{9DA61EA8-C334-4BF0-B044-5A71FBF1450D}" type="sibTrans" cxnId="{5BEC5095-AA4D-4154-89C2-1B791D1B5C36}">
      <dgm:prSet/>
      <dgm:spPr/>
      <dgm:t>
        <a:bodyPr/>
        <a:lstStyle/>
        <a:p>
          <a:pPr latinLnBrk="1"/>
          <a:endParaRPr lang="ko-KR" altLang="en-US"/>
        </a:p>
      </dgm:t>
    </dgm:pt>
    <dgm:pt modelId="{8B9DA768-4BE9-4226-AD3D-9E574218DFEB}">
      <dgm:prSet custT="1"/>
      <dgm:spPr/>
      <dgm:t>
        <a:bodyPr/>
        <a:lstStyle/>
        <a:p>
          <a:pPr latinLnBrk="1"/>
          <a:endParaRPr lang="en-US" altLang="ko-KR" sz="1200" dirty="0"/>
        </a:p>
      </dgm:t>
    </dgm:pt>
    <dgm:pt modelId="{DC79886F-11F4-4938-BA07-17DF7FA2C061}" type="parTrans" cxnId="{55FD4EDD-345E-4224-BEB3-1B0EE31746D6}">
      <dgm:prSet/>
      <dgm:spPr/>
      <dgm:t>
        <a:bodyPr/>
        <a:lstStyle/>
        <a:p>
          <a:pPr latinLnBrk="1"/>
          <a:endParaRPr lang="ko-KR" altLang="en-US"/>
        </a:p>
      </dgm:t>
    </dgm:pt>
    <dgm:pt modelId="{0C7A7EA5-BD34-4CAC-AA96-974B182D9036}" type="sibTrans" cxnId="{55FD4EDD-345E-4224-BEB3-1B0EE31746D6}">
      <dgm:prSet/>
      <dgm:spPr/>
      <dgm:t>
        <a:bodyPr/>
        <a:lstStyle/>
        <a:p>
          <a:pPr latinLnBrk="1"/>
          <a:endParaRPr lang="ko-KR" altLang="en-US"/>
        </a:p>
      </dgm:t>
    </dgm:pt>
    <dgm:pt modelId="{C7798D45-FFC3-4A91-B52B-C2AF06C7DBA3}">
      <dgm:prSet custT="1"/>
      <dgm:spPr/>
      <dgm:t>
        <a:bodyPr/>
        <a:lstStyle/>
        <a:p>
          <a:pPr latinLnBrk="1"/>
          <a:r>
            <a:rPr lang="ko-KR" altLang="en-US" sz="1200" dirty="0"/>
            <a:t>카페 세부 사항 디자인</a:t>
          </a:r>
          <a:endParaRPr lang="en-US" altLang="ko-KR" sz="1200" dirty="0"/>
        </a:p>
      </dgm:t>
    </dgm:pt>
    <dgm:pt modelId="{EA0C4870-8E8A-44E7-A3C5-5E6650592CC6}" type="sibTrans" cxnId="{367AC7AE-32F4-4F4B-A1D3-AA627B93CD2E}">
      <dgm:prSet/>
      <dgm:spPr/>
      <dgm:t>
        <a:bodyPr/>
        <a:lstStyle/>
        <a:p>
          <a:pPr latinLnBrk="1"/>
          <a:endParaRPr lang="ko-KR" altLang="en-US"/>
        </a:p>
      </dgm:t>
    </dgm:pt>
    <dgm:pt modelId="{4C162761-6EBB-4ED1-A23D-F3B8A9DDD4B5}" type="parTrans" cxnId="{367AC7AE-32F4-4F4B-A1D3-AA627B93CD2E}">
      <dgm:prSet/>
      <dgm:spPr/>
      <dgm:t>
        <a:bodyPr/>
        <a:lstStyle/>
        <a:p>
          <a:pPr latinLnBrk="1"/>
          <a:endParaRPr lang="ko-KR" altLang="en-US"/>
        </a:p>
      </dgm:t>
    </dgm:pt>
    <dgm:pt modelId="{21E1B289-0351-4341-8808-FBC3AB60D4FF}">
      <dgm:prSet custT="1"/>
      <dgm:spPr/>
      <dgm:t>
        <a:bodyPr/>
        <a:lstStyle/>
        <a:p>
          <a:pPr latinLnBrk="1"/>
          <a:endParaRPr lang="en-US" altLang="ko-KR" sz="1200" dirty="0"/>
        </a:p>
      </dgm:t>
    </dgm:pt>
    <dgm:pt modelId="{A98CB84C-CBD9-4A4F-BAA4-5333A71B8E3C}" type="parTrans" cxnId="{CAC89D0E-0E20-4827-83B5-6B2FA629A6A7}">
      <dgm:prSet/>
      <dgm:spPr/>
      <dgm:t>
        <a:bodyPr/>
        <a:lstStyle/>
        <a:p>
          <a:pPr latinLnBrk="1"/>
          <a:endParaRPr lang="ko-KR" altLang="en-US"/>
        </a:p>
      </dgm:t>
    </dgm:pt>
    <dgm:pt modelId="{79F8E2DD-1312-4C87-ABCC-0A974DCB50B8}" type="sibTrans" cxnId="{CAC89D0E-0E20-4827-83B5-6B2FA629A6A7}">
      <dgm:prSet/>
      <dgm:spPr/>
      <dgm:t>
        <a:bodyPr/>
        <a:lstStyle/>
        <a:p>
          <a:pPr latinLnBrk="1"/>
          <a:endParaRPr lang="ko-KR" altLang="en-US"/>
        </a:p>
      </dgm:t>
    </dgm:pt>
    <dgm:pt modelId="{E4E898EE-FEEE-463B-BE53-E178ECF628C6}">
      <dgm:prSet phldrT="[텍스트]" custT="1"/>
      <dgm:spPr/>
      <dgm:t>
        <a:bodyPr vert="horz" anchor="t" anchorCtr="0"/>
        <a:lstStyle/>
        <a:p>
          <a:pPr latinLnBrk="1"/>
          <a:r>
            <a:rPr lang="en-US" altLang="ko-KR" sz="1200" b="1" dirty="0">
              <a:solidFill>
                <a:schemeClr val="bg1"/>
              </a:solidFill>
            </a:rPr>
            <a:t>21</a:t>
          </a:r>
          <a:r>
            <a:rPr lang="ko-KR" altLang="en-US" sz="1200" b="1" dirty="0">
              <a:solidFill>
                <a:schemeClr val="bg1"/>
              </a:solidFill>
            </a:rPr>
            <a:t>일 할 일</a:t>
          </a:r>
        </a:p>
      </dgm:t>
    </dgm:pt>
    <dgm:pt modelId="{DF260027-E21E-487B-B09F-9F9295F82D40}" type="sibTrans" cxnId="{55021ADF-5639-4405-B6F9-F4A95E39816B}">
      <dgm:prSet/>
      <dgm:spPr/>
      <dgm:t>
        <a:bodyPr/>
        <a:lstStyle/>
        <a:p>
          <a:pPr latinLnBrk="1"/>
          <a:endParaRPr lang="ko-KR" altLang="en-US"/>
        </a:p>
      </dgm:t>
    </dgm:pt>
    <dgm:pt modelId="{BCF3B940-3D69-4DA0-86CC-A4CACB2FB1AE}" type="parTrans" cxnId="{55021ADF-5639-4405-B6F9-F4A95E39816B}">
      <dgm:prSet/>
      <dgm:spPr/>
      <dgm:t>
        <a:bodyPr/>
        <a:lstStyle/>
        <a:p>
          <a:pPr latinLnBrk="1"/>
          <a:endParaRPr lang="ko-KR" altLang="en-US"/>
        </a:p>
      </dgm:t>
    </dgm:pt>
    <dgm:pt modelId="{AD2FDD94-296E-4F9B-8863-58EB22B4B527}">
      <dgm:prSet phldrT="[텍스트]" custT="1"/>
      <dgm:spPr/>
      <dgm:t>
        <a:bodyPr/>
        <a:lstStyle/>
        <a:p>
          <a:pPr latinLnBrk="1">
            <a:buFontTx/>
            <a:buChar char="-"/>
          </a:pPr>
          <a:r>
            <a:rPr lang="ko-KR" altLang="en-US" sz="1200" dirty="0"/>
            <a:t>카페 홍보 방법 계획하기</a:t>
          </a:r>
        </a:p>
      </dgm:t>
    </dgm:pt>
    <dgm:pt modelId="{6E543459-40AE-453B-9902-D8A3C0A562F1}" type="sibTrans" cxnId="{215F218A-433B-4C5E-94DC-DC8D95606B27}">
      <dgm:prSet/>
      <dgm:spPr/>
      <dgm:t>
        <a:bodyPr/>
        <a:lstStyle/>
        <a:p>
          <a:pPr latinLnBrk="1"/>
          <a:endParaRPr lang="ko-KR" altLang="en-US"/>
        </a:p>
      </dgm:t>
    </dgm:pt>
    <dgm:pt modelId="{3E21105B-1844-4853-B9A8-1FD476555F93}" type="parTrans" cxnId="{215F218A-433B-4C5E-94DC-DC8D95606B27}">
      <dgm:prSet/>
      <dgm:spPr/>
      <dgm:t>
        <a:bodyPr/>
        <a:lstStyle/>
        <a:p>
          <a:pPr latinLnBrk="1"/>
          <a:endParaRPr lang="ko-KR" altLang="en-US"/>
        </a:p>
      </dgm:t>
    </dgm:pt>
    <dgm:pt modelId="{536C5D37-3B36-4128-8F54-9A607DA56399}">
      <dgm:prSet phldrT="[텍스트]" custT="1"/>
      <dgm:spPr/>
      <dgm:t>
        <a:bodyPr/>
        <a:lstStyle/>
        <a:p>
          <a:pPr latinLnBrk="1"/>
          <a:endParaRPr lang="ko-KR" altLang="en-US" sz="1200" b="1" dirty="0">
            <a:solidFill>
              <a:schemeClr val="bg1"/>
            </a:solidFill>
          </a:endParaRPr>
        </a:p>
      </dgm:t>
    </dgm:pt>
    <dgm:pt modelId="{2F320770-B3B6-4F88-B75A-58A01C61FAA6}" type="sibTrans" cxnId="{23EC258E-71A4-4194-8B0A-25A19CDE9668}">
      <dgm:prSet/>
      <dgm:spPr/>
      <dgm:t>
        <a:bodyPr/>
        <a:lstStyle/>
        <a:p>
          <a:pPr latinLnBrk="1"/>
          <a:endParaRPr lang="ko-KR" altLang="en-US"/>
        </a:p>
      </dgm:t>
    </dgm:pt>
    <dgm:pt modelId="{3E4660B1-B03E-4BC7-B62A-0D62006C0D85}" type="parTrans" cxnId="{23EC258E-71A4-4194-8B0A-25A19CDE9668}">
      <dgm:prSet/>
      <dgm:spPr/>
      <dgm:t>
        <a:bodyPr/>
        <a:lstStyle/>
        <a:p>
          <a:pPr latinLnBrk="1"/>
          <a:endParaRPr lang="ko-KR" altLang="en-US"/>
        </a:p>
      </dgm:t>
    </dgm:pt>
    <dgm:pt modelId="{AF365E09-94BC-4689-A054-1C35FD2C7723}" type="pres">
      <dgm:prSet presAssocID="{862C3986-55CF-46CB-A2F3-C1ACD3A62E1E}" presName="layout" presStyleCnt="0">
        <dgm:presLayoutVars>
          <dgm:chMax/>
          <dgm:chPref/>
          <dgm:dir/>
          <dgm:resizeHandles/>
        </dgm:presLayoutVars>
      </dgm:prSet>
      <dgm:spPr/>
    </dgm:pt>
    <dgm:pt modelId="{4EFD6670-367A-4F62-9A5C-DD19069A29F1}" type="pres">
      <dgm:prSet presAssocID="{E4E898EE-FEEE-463B-BE53-E178ECF628C6}" presName="root" presStyleCnt="0">
        <dgm:presLayoutVars>
          <dgm:chMax/>
          <dgm:chPref/>
        </dgm:presLayoutVars>
      </dgm:prSet>
      <dgm:spPr/>
    </dgm:pt>
    <dgm:pt modelId="{B19A4AD9-6CFE-45A7-9939-2D9AC4F997DD}" type="pres">
      <dgm:prSet presAssocID="{E4E898EE-FEEE-463B-BE53-E178ECF628C6}" presName="rootComposite" presStyleCnt="0">
        <dgm:presLayoutVars/>
      </dgm:prSet>
      <dgm:spPr/>
    </dgm:pt>
    <dgm:pt modelId="{E8658FAC-8029-44F1-AD2B-1DD8847B1644}" type="pres">
      <dgm:prSet presAssocID="{E4E898EE-FEEE-463B-BE53-E178ECF628C6}" presName="ParentAccent" presStyleLbl="alignNode1" presStyleIdx="0" presStyleCnt="2" custScaleX="93979" custScaleY="93980" custLinFactNeighborX="-49595"/>
      <dgm:spPr>
        <a:solidFill>
          <a:srgbClr val="AE4845"/>
        </a:solidFill>
      </dgm:spPr>
    </dgm:pt>
    <dgm:pt modelId="{BB1BCF2B-820C-4CCC-A7D0-8DB5A7C168E7}" type="pres">
      <dgm:prSet presAssocID="{E4E898EE-FEEE-463B-BE53-E178ECF628C6}" presName="ParentSmallAccent" presStyleLbl="fgAcc1" presStyleIdx="0" presStyleCnt="2" custLinFactX="-300000" custLinFactNeighborX="-320902"/>
      <dgm:spPr/>
    </dgm:pt>
    <dgm:pt modelId="{60C54F84-2793-4AEC-BC0F-8F2ACA43DB62}" type="pres">
      <dgm:prSet presAssocID="{E4E898EE-FEEE-463B-BE53-E178ECF628C6}" presName="Parent" presStyleLbl="revTx" presStyleIdx="0" presStyleCnt="9" custLinFactY="7948" custLinFactNeighborX="-34451" custLinFactNeighborY="100000">
        <dgm:presLayoutVars>
          <dgm:chMax/>
          <dgm:chPref val="4"/>
          <dgm:bulletEnabled val="1"/>
        </dgm:presLayoutVars>
      </dgm:prSet>
      <dgm:spPr/>
    </dgm:pt>
    <dgm:pt modelId="{3A9EE46C-1847-4155-8A35-9E6CE6541FBE}" type="pres">
      <dgm:prSet presAssocID="{E4E898EE-FEEE-463B-BE53-E178ECF628C6}" presName="childShape" presStyleCnt="0">
        <dgm:presLayoutVars>
          <dgm:chMax val="0"/>
          <dgm:chPref val="0"/>
        </dgm:presLayoutVars>
      </dgm:prSet>
      <dgm:spPr/>
    </dgm:pt>
    <dgm:pt modelId="{9A9022AE-9DE4-45A4-87D7-09974B42910C}" type="pres">
      <dgm:prSet presAssocID="{536C5D37-3B36-4128-8F54-9A607DA56399}" presName="root" presStyleCnt="0">
        <dgm:presLayoutVars>
          <dgm:chMax/>
          <dgm:chPref/>
        </dgm:presLayoutVars>
      </dgm:prSet>
      <dgm:spPr/>
    </dgm:pt>
    <dgm:pt modelId="{9E81D062-22C6-4A66-8674-148BC2AAA42C}" type="pres">
      <dgm:prSet presAssocID="{536C5D37-3B36-4128-8F54-9A607DA56399}" presName="rootComposite" presStyleCnt="0">
        <dgm:presLayoutVars/>
      </dgm:prSet>
      <dgm:spPr/>
    </dgm:pt>
    <dgm:pt modelId="{CEC19BC6-2E1E-4A5B-B208-0DA6D0B8F77B}" type="pres">
      <dgm:prSet presAssocID="{536C5D37-3B36-4128-8F54-9A607DA56399}" presName="ParentAccent" presStyleLbl="alignNode1" presStyleIdx="1" presStyleCnt="2" custScaleX="99750" custLinFactNeighborX="-22798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noFill/>
        <a:ln>
          <a:noFill/>
        </a:ln>
      </dgm:spPr>
    </dgm:pt>
    <dgm:pt modelId="{C738601F-BD45-4224-A9FD-A5B09234FCF1}" type="pres">
      <dgm:prSet presAssocID="{536C5D37-3B36-4128-8F54-9A607DA56399}" presName="ParentSmallAccent" presStyleLbl="fgAcc1" presStyleIdx="1" presStyleCnt="2" custLinFactX="-110321" custLinFactNeighborX="-200000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noFill/>
        </a:ln>
      </dgm:spPr>
    </dgm:pt>
    <dgm:pt modelId="{2CCC7E06-C573-4EA1-B439-72A7328F4830}" type="pres">
      <dgm:prSet presAssocID="{536C5D37-3B36-4128-8F54-9A607DA56399}" presName="Parent" presStyleLbl="revTx" presStyleIdx="1" presStyleCnt="9" custScaleX="99750" custLinFactNeighborX="-13698" custLinFactNeighborY="89197">
        <dgm:presLayoutVars>
          <dgm:chMax/>
          <dgm:chPref val="4"/>
          <dgm:bulletEnabled val="1"/>
        </dgm:presLayoutVars>
      </dgm:prSet>
      <dgm:spPr/>
    </dgm:pt>
    <dgm:pt modelId="{19EE1B66-B5D9-41AC-9D4D-7D1C0BDA61D4}" type="pres">
      <dgm:prSet presAssocID="{536C5D37-3B36-4128-8F54-9A607DA56399}" presName="childShape" presStyleCnt="0">
        <dgm:presLayoutVars>
          <dgm:chMax val="0"/>
          <dgm:chPref val="0"/>
        </dgm:presLayoutVars>
      </dgm:prSet>
      <dgm:spPr/>
    </dgm:pt>
    <dgm:pt modelId="{3387D30E-9C39-4B5D-ABEC-7E69005C57D8}" type="pres">
      <dgm:prSet presAssocID="{AD2FDD94-296E-4F9B-8863-58EB22B4B527}" presName="childComposite" presStyleCnt="0">
        <dgm:presLayoutVars>
          <dgm:chMax val="0"/>
          <dgm:chPref val="0"/>
        </dgm:presLayoutVars>
      </dgm:prSet>
      <dgm:spPr/>
    </dgm:pt>
    <dgm:pt modelId="{354A5BEA-3878-4BF4-9EEE-BD3434AF12F4}" type="pres">
      <dgm:prSet presAssocID="{AD2FDD94-296E-4F9B-8863-58EB22B4B527}" presName="ChildAccent" presStyleLbl="solidFgAcc1" presStyleIdx="0" presStyleCnt="7" custScaleX="99750" custLinFactX="-1000000" custLinFactNeighborX="-1027933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>
          <a:solidFill>
            <a:schemeClr val="accent2">
              <a:lumMod val="75000"/>
            </a:schemeClr>
          </a:solidFill>
        </a:ln>
      </dgm:spPr>
    </dgm:pt>
    <dgm:pt modelId="{AA4CE394-3174-4C04-8548-6587EDDBA671}" type="pres">
      <dgm:prSet presAssocID="{AD2FDD94-296E-4F9B-8863-58EB22B4B527}" presName="Child" presStyleLbl="revTx" presStyleIdx="2" presStyleCnt="9" custScaleX="99750" custLinFactX="-58046" custLinFactNeighborX="-100000">
        <dgm:presLayoutVars>
          <dgm:chMax val="0"/>
          <dgm:chPref val="0"/>
          <dgm:bulletEnabled val="1"/>
        </dgm:presLayoutVars>
      </dgm:prSet>
      <dgm:spPr/>
    </dgm:pt>
    <dgm:pt modelId="{78FC76A9-4934-461F-85D2-021474CFDFFB}" type="pres">
      <dgm:prSet presAssocID="{E6611C60-4BFE-4BFF-9AA7-B1ABB7FE8377}" presName="childComposite" presStyleCnt="0">
        <dgm:presLayoutVars>
          <dgm:chMax val="0"/>
          <dgm:chPref val="0"/>
        </dgm:presLayoutVars>
      </dgm:prSet>
      <dgm:spPr/>
    </dgm:pt>
    <dgm:pt modelId="{8B2946EF-4BB6-49E9-B2C3-51C70E2B996D}" type="pres">
      <dgm:prSet presAssocID="{E6611C60-4BFE-4BFF-9AA7-B1ABB7FE8377}" presName="ChildAccent" presStyleLbl="solidFgAcc1" presStyleIdx="1" presStyleCnt="7" custScaleX="99750" custLinFactX="-1000000" custLinFactNeighborX="-1027933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>
          <a:solidFill>
            <a:schemeClr val="accent2">
              <a:lumMod val="75000"/>
            </a:schemeClr>
          </a:solidFill>
        </a:ln>
      </dgm:spPr>
    </dgm:pt>
    <dgm:pt modelId="{DEEA2122-A7BD-4B25-B155-4AD96FCD8EBD}" type="pres">
      <dgm:prSet presAssocID="{E6611C60-4BFE-4BFF-9AA7-B1ABB7FE8377}" presName="Child" presStyleLbl="revTx" presStyleIdx="3" presStyleCnt="9" custScaleX="99750" custLinFactX="-58046" custLinFactNeighborX="-100000">
        <dgm:presLayoutVars>
          <dgm:chMax val="0"/>
          <dgm:chPref val="0"/>
          <dgm:bulletEnabled val="1"/>
        </dgm:presLayoutVars>
      </dgm:prSet>
      <dgm:spPr/>
    </dgm:pt>
    <dgm:pt modelId="{14DF92BB-FB5D-49BA-879F-8A2B56211A3C}" type="pres">
      <dgm:prSet presAssocID="{8B9DA768-4BE9-4226-AD3D-9E574218DFEB}" presName="childComposite" presStyleCnt="0">
        <dgm:presLayoutVars>
          <dgm:chMax val="0"/>
          <dgm:chPref val="0"/>
        </dgm:presLayoutVars>
      </dgm:prSet>
      <dgm:spPr/>
    </dgm:pt>
    <dgm:pt modelId="{16ACEB09-786F-4A9C-AF12-835CA6064FDF}" type="pres">
      <dgm:prSet presAssocID="{8B9DA768-4BE9-4226-AD3D-9E574218DFEB}" presName="ChildAccent" presStyleLbl="solidFgAcc1" presStyleIdx="2" presStyleCnt="7" custScaleX="99750" custLinFactX="-1000000" custLinFactNeighborX="-1027933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>
          <a:solidFill>
            <a:schemeClr val="accent2">
              <a:lumMod val="75000"/>
            </a:schemeClr>
          </a:solidFill>
        </a:ln>
      </dgm:spPr>
    </dgm:pt>
    <dgm:pt modelId="{22079D05-B85D-4B9E-B46C-AB7C73A8154E}" type="pres">
      <dgm:prSet presAssocID="{8B9DA768-4BE9-4226-AD3D-9E574218DFEB}" presName="Child" presStyleLbl="revTx" presStyleIdx="4" presStyleCnt="9">
        <dgm:presLayoutVars>
          <dgm:chMax val="0"/>
          <dgm:chPref val="0"/>
          <dgm:bulletEnabled val="1"/>
        </dgm:presLayoutVars>
      </dgm:prSet>
      <dgm:spPr/>
    </dgm:pt>
    <dgm:pt modelId="{31147802-6071-4CB2-8DFE-2669930B2393}" type="pres">
      <dgm:prSet presAssocID="{C7798D45-FFC3-4A91-B52B-C2AF06C7DBA3}" presName="childComposite" presStyleCnt="0">
        <dgm:presLayoutVars>
          <dgm:chMax val="0"/>
          <dgm:chPref val="0"/>
        </dgm:presLayoutVars>
      </dgm:prSet>
      <dgm:spPr/>
    </dgm:pt>
    <dgm:pt modelId="{DC2CD1A7-D08B-4B6C-98B4-DA383994A20F}" type="pres">
      <dgm:prSet presAssocID="{C7798D45-FFC3-4A91-B52B-C2AF06C7DBA3}" presName="ChildAccent" presStyleLbl="solidFgAcc1" presStyleIdx="3" presStyleCnt="7" custLinFactX="-400000" custLinFactNeighborX="-455496"/>
      <dgm:spPr>
        <a:ln>
          <a:noFill/>
        </a:ln>
      </dgm:spPr>
    </dgm:pt>
    <dgm:pt modelId="{3D2595E6-3F6A-4DC8-A272-9FC016CB699E}" type="pres">
      <dgm:prSet presAssocID="{C7798D45-FFC3-4A91-B52B-C2AF06C7DBA3}" presName="Child" presStyleLbl="revTx" presStyleIdx="5" presStyleCnt="9" custScaleX="99750" custLinFactX="-58046" custLinFactNeighborX="-100000" custLinFactNeighborY="54856">
        <dgm:presLayoutVars>
          <dgm:chMax val="0"/>
          <dgm:chPref val="0"/>
          <dgm:bulletEnabled val="1"/>
        </dgm:presLayoutVars>
      </dgm:prSet>
      <dgm:spPr/>
    </dgm:pt>
    <dgm:pt modelId="{0504DB90-78C4-4865-A91D-773CB5CC6E59}" type="pres">
      <dgm:prSet presAssocID="{21E1B289-0351-4341-8808-FBC3AB60D4FF}" presName="childComposite" presStyleCnt="0">
        <dgm:presLayoutVars>
          <dgm:chMax val="0"/>
          <dgm:chPref val="0"/>
        </dgm:presLayoutVars>
      </dgm:prSet>
      <dgm:spPr/>
    </dgm:pt>
    <dgm:pt modelId="{B6DE9C51-6885-42DC-8B83-3E31707FA801}" type="pres">
      <dgm:prSet presAssocID="{21E1B289-0351-4341-8808-FBC3AB60D4FF}" presName="ChildAccent" presStyleLbl="solidFgAcc1" presStyleIdx="4" presStyleCnt="7" custLinFactX="-403913" custLinFactNeighborX="-500000" custLinFactNeighborY="-5308"/>
      <dgm:spPr>
        <a:ln>
          <a:noFill/>
        </a:ln>
      </dgm:spPr>
    </dgm:pt>
    <dgm:pt modelId="{A6800F18-9461-4A7D-B01F-DC83ADF02282}" type="pres">
      <dgm:prSet presAssocID="{21E1B289-0351-4341-8808-FBC3AB60D4FF}" presName="Child" presStyleLbl="revTx" presStyleIdx="6" presStyleCnt="9">
        <dgm:presLayoutVars>
          <dgm:chMax val="0"/>
          <dgm:chPref val="0"/>
          <dgm:bulletEnabled val="1"/>
        </dgm:presLayoutVars>
      </dgm:prSet>
      <dgm:spPr/>
    </dgm:pt>
    <dgm:pt modelId="{0A1651B4-4884-4FD4-A136-E262841FC04B}" type="pres">
      <dgm:prSet presAssocID="{63EDC9D3-4D81-4269-BDFC-7461D9A425B3}" presName="childComposite" presStyleCnt="0">
        <dgm:presLayoutVars>
          <dgm:chMax val="0"/>
          <dgm:chPref val="0"/>
        </dgm:presLayoutVars>
      </dgm:prSet>
      <dgm:spPr/>
    </dgm:pt>
    <dgm:pt modelId="{9AE7B619-A7C1-44F1-83BB-C8C821D7617D}" type="pres">
      <dgm:prSet presAssocID="{63EDC9D3-4D81-4269-BDFC-7461D9A425B3}" presName="ChildAccent" presStyleLbl="solidFgAcc1" presStyleIdx="5" presStyleCnt="7"/>
      <dgm:spPr>
        <a:ln>
          <a:noFill/>
        </a:ln>
      </dgm:spPr>
    </dgm:pt>
    <dgm:pt modelId="{A1D79A04-3823-432B-B9CE-647F52B28C21}" type="pres">
      <dgm:prSet presAssocID="{63EDC9D3-4D81-4269-BDFC-7461D9A425B3}" presName="Child" presStyleLbl="revTx" presStyleIdx="7" presStyleCnt="9">
        <dgm:presLayoutVars>
          <dgm:chMax val="0"/>
          <dgm:chPref val="0"/>
          <dgm:bulletEnabled val="1"/>
        </dgm:presLayoutVars>
      </dgm:prSet>
      <dgm:spPr/>
    </dgm:pt>
    <dgm:pt modelId="{59FBB266-F467-45F8-A744-54772CFCA489}" type="pres">
      <dgm:prSet presAssocID="{73B82714-7379-4C9F-94BE-AFDCA9EA047B}" presName="childComposite" presStyleCnt="0">
        <dgm:presLayoutVars>
          <dgm:chMax val="0"/>
          <dgm:chPref val="0"/>
        </dgm:presLayoutVars>
      </dgm:prSet>
      <dgm:spPr/>
    </dgm:pt>
    <dgm:pt modelId="{CAE1B0EC-35F0-4E19-B146-8FD801CB9C76}" type="pres">
      <dgm:prSet presAssocID="{73B82714-7379-4C9F-94BE-AFDCA9EA047B}" presName="ChildAccent" presStyleLbl="solidFgAcc1" presStyleIdx="6" presStyleCnt="7" custLinFactX="-1000000" custLinFactNeighborX="-105184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>
          <a:solidFill>
            <a:schemeClr val="accent2">
              <a:lumMod val="75000"/>
            </a:schemeClr>
          </a:solidFill>
        </a:ln>
      </dgm:spPr>
    </dgm:pt>
    <dgm:pt modelId="{3C85745B-0519-493B-BA2E-A9BA3E937019}" type="pres">
      <dgm:prSet presAssocID="{73B82714-7379-4C9F-94BE-AFDCA9EA047B}" presName="Child" presStyleLbl="revTx" presStyleIdx="8" presStyleCnt="9" custScaleX="99750" custLinFactX="-62077" custLinFactNeighborX="-100000">
        <dgm:presLayoutVars>
          <dgm:chMax val="0"/>
          <dgm:chPref val="0"/>
          <dgm:bulletEnabled val="1"/>
        </dgm:presLayoutVars>
      </dgm:prSet>
      <dgm:spPr/>
    </dgm:pt>
  </dgm:ptLst>
  <dgm:cxnLst>
    <dgm:cxn modelId="{D159310C-A729-42DB-9387-6AB2B16DE875}" srcId="{C7798D45-FFC3-4A91-B52B-C2AF06C7DBA3}" destId="{66CA827E-99D8-4984-AAB7-96092AFA8B99}" srcOrd="1" destOrd="0" parTransId="{C20152D3-FA64-477D-B155-B87B2B2BCDA8}" sibTransId="{11EA1E95-EDDE-4638-A2CD-449A0C7723BF}"/>
    <dgm:cxn modelId="{CAC89D0E-0E20-4827-83B5-6B2FA629A6A7}" srcId="{536C5D37-3B36-4128-8F54-9A607DA56399}" destId="{21E1B289-0351-4341-8808-FBC3AB60D4FF}" srcOrd="4" destOrd="0" parTransId="{A98CB84C-CBD9-4A4F-BAA4-5333A71B8E3C}" sibTransId="{79F8E2DD-1312-4C87-ABCC-0A974DCB50B8}"/>
    <dgm:cxn modelId="{C26DD316-E7F8-4317-B6DA-0BC05721086B}" type="presOf" srcId="{E6611C60-4BFE-4BFF-9AA7-B1ABB7FE8377}" destId="{DEEA2122-A7BD-4B25-B155-4AD96FCD8EBD}" srcOrd="0" destOrd="0" presId="urn:microsoft.com/office/officeart/2008/layout/SquareAccentList"/>
    <dgm:cxn modelId="{95782218-6539-41F7-9800-ADB951C662DE}" type="presOf" srcId="{8B9DA768-4BE9-4226-AD3D-9E574218DFEB}" destId="{22079D05-B85D-4B9E-B46C-AB7C73A8154E}" srcOrd="0" destOrd="0" presId="urn:microsoft.com/office/officeart/2008/layout/SquareAccentList"/>
    <dgm:cxn modelId="{4ACC922B-F8AD-4CE0-8D06-E232F011C00C}" type="presOf" srcId="{C7798D45-FFC3-4A91-B52B-C2AF06C7DBA3}" destId="{3D2595E6-3F6A-4DC8-A272-9FC016CB699E}" srcOrd="0" destOrd="0" presId="urn:microsoft.com/office/officeart/2008/layout/SquareAccentList"/>
    <dgm:cxn modelId="{87151930-CB55-434A-9B52-17D1E3885B43}" srcId="{536C5D37-3B36-4128-8F54-9A607DA56399}" destId="{E6611C60-4BFE-4BFF-9AA7-B1ABB7FE8377}" srcOrd="1" destOrd="0" parTransId="{15995007-AD39-455B-A576-33A6DCC6B5D9}" sibTransId="{A19EB30E-B11F-480A-A400-0F0A9D9F5BBF}"/>
    <dgm:cxn modelId="{1718F06E-BA21-4CF1-89B3-5C096B66D336}" type="presOf" srcId="{E4E898EE-FEEE-463B-BE53-E178ECF628C6}" destId="{60C54F84-2793-4AEC-BC0F-8F2ACA43DB62}" srcOrd="0" destOrd="0" presId="urn:microsoft.com/office/officeart/2008/layout/SquareAccentList"/>
    <dgm:cxn modelId="{C82EC751-1A68-469D-9685-C2BA11A43568}" type="presOf" srcId="{D8316E9C-9F5F-4A6C-83E1-14B092D610C2}" destId="{3D2595E6-3F6A-4DC8-A272-9FC016CB699E}" srcOrd="0" destOrd="1" presId="urn:microsoft.com/office/officeart/2008/layout/SquareAccentList"/>
    <dgm:cxn modelId="{88072A73-29F0-438C-901D-89B2388BC9E8}" type="presOf" srcId="{73B82714-7379-4C9F-94BE-AFDCA9EA047B}" destId="{3C85745B-0519-493B-BA2E-A9BA3E937019}" srcOrd="0" destOrd="0" presId="urn:microsoft.com/office/officeart/2008/layout/SquareAccentList"/>
    <dgm:cxn modelId="{13B20976-92B7-42B6-8FCF-C8ACFE282A65}" srcId="{C7798D45-FFC3-4A91-B52B-C2AF06C7DBA3}" destId="{4A34FAC4-6AA5-421F-9327-AFBEE3145C57}" srcOrd="2" destOrd="0" parTransId="{BF389A92-0D75-4421-9C15-1E57D99F9857}" sibTransId="{D322B88C-B5D9-4075-A802-6316BB748F1A}"/>
    <dgm:cxn modelId="{7B59A685-DAF2-4D39-B40B-6BF4EC80E093}" type="presOf" srcId="{536C5D37-3B36-4128-8F54-9A607DA56399}" destId="{2CCC7E06-C573-4EA1-B439-72A7328F4830}" srcOrd="0" destOrd="0" presId="urn:microsoft.com/office/officeart/2008/layout/SquareAccentList"/>
    <dgm:cxn modelId="{215F218A-433B-4C5E-94DC-DC8D95606B27}" srcId="{536C5D37-3B36-4128-8F54-9A607DA56399}" destId="{AD2FDD94-296E-4F9B-8863-58EB22B4B527}" srcOrd="0" destOrd="0" parTransId="{3E21105B-1844-4853-B9A8-1FD476555F93}" sibTransId="{6E543459-40AE-453B-9902-D8A3C0A562F1}"/>
    <dgm:cxn modelId="{23EC258E-71A4-4194-8B0A-25A19CDE9668}" srcId="{862C3986-55CF-46CB-A2F3-C1ACD3A62E1E}" destId="{536C5D37-3B36-4128-8F54-9A607DA56399}" srcOrd="1" destOrd="0" parTransId="{3E4660B1-B03E-4BC7-B62A-0D62006C0D85}" sibTransId="{2F320770-B3B6-4F88-B75A-58A01C61FAA6}"/>
    <dgm:cxn modelId="{5BEC5095-AA4D-4154-89C2-1B791D1B5C36}" srcId="{536C5D37-3B36-4128-8F54-9A607DA56399}" destId="{73B82714-7379-4C9F-94BE-AFDCA9EA047B}" srcOrd="6" destOrd="0" parTransId="{6A12BA5F-E565-4C2A-B64D-14EBD155669A}" sibTransId="{9DA61EA8-C334-4BF0-B044-5A71FBF1450D}"/>
    <dgm:cxn modelId="{18575595-F260-480C-BF44-B3159C69E271}" type="presOf" srcId="{66CA827E-99D8-4984-AAB7-96092AFA8B99}" destId="{3D2595E6-3F6A-4DC8-A272-9FC016CB699E}" srcOrd="0" destOrd="2" presId="urn:microsoft.com/office/officeart/2008/layout/SquareAccentList"/>
    <dgm:cxn modelId="{CD060498-F6DD-4D41-90FC-03B0432591D1}" type="presOf" srcId="{200917FE-481A-4493-A380-8A2F08FA5221}" destId="{3D2595E6-3F6A-4DC8-A272-9FC016CB699E}" srcOrd="0" destOrd="4" presId="urn:microsoft.com/office/officeart/2008/layout/SquareAccentList"/>
    <dgm:cxn modelId="{23EE9998-9B70-4825-BC4E-984897AD1522}" type="presOf" srcId="{862C3986-55CF-46CB-A2F3-C1ACD3A62E1E}" destId="{AF365E09-94BC-4689-A054-1C35FD2C7723}" srcOrd="0" destOrd="0" presId="urn:microsoft.com/office/officeart/2008/layout/SquareAccentList"/>
    <dgm:cxn modelId="{A68D35AE-EF99-41DB-9B30-615CA7C24566}" type="presOf" srcId="{AD2FDD94-296E-4F9B-8863-58EB22B4B527}" destId="{AA4CE394-3174-4C04-8548-6587EDDBA671}" srcOrd="0" destOrd="0" presId="urn:microsoft.com/office/officeart/2008/layout/SquareAccentList"/>
    <dgm:cxn modelId="{367AC7AE-32F4-4F4B-A1D3-AA627B93CD2E}" srcId="{536C5D37-3B36-4128-8F54-9A607DA56399}" destId="{C7798D45-FFC3-4A91-B52B-C2AF06C7DBA3}" srcOrd="3" destOrd="0" parTransId="{4C162761-6EBB-4ED1-A23D-F3B8A9DDD4B5}" sibTransId="{EA0C4870-8E8A-44E7-A3C5-5E6650592CC6}"/>
    <dgm:cxn modelId="{8ED068B8-525A-422C-8D47-D81B3A52B89B}" type="presOf" srcId="{21E1B289-0351-4341-8808-FBC3AB60D4FF}" destId="{A6800F18-9461-4A7D-B01F-DC83ADF02282}" srcOrd="0" destOrd="0" presId="urn:microsoft.com/office/officeart/2008/layout/SquareAccentList"/>
    <dgm:cxn modelId="{8CFFE2BA-09D3-42E5-8B5C-BF9114F56E13}" srcId="{C7798D45-FFC3-4A91-B52B-C2AF06C7DBA3}" destId="{200917FE-481A-4493-A380-8A2F08FA5221}" srcOrd="3" destOrd="0" parTransId="{682CA434-84DF-447D-B8BD-DC39DB6C9C65}" sibTransId="{866373CB-54EE-4FE5-9444-4AFB6DDC042D}"/>
    <dgm:cxn modelId="{F34A88C1-005F-419B-B123-E4EE31C138E1}" type="presOf" srcId="{4A34FAC4-6AA5-421F-9327-AFBEE3145C57}" destId="{3D2595E6-3F6A-4DC8-A272-9FC016CB699E}" srcOrd="0" destOrd="3" presId="urn:microsoft.com/office/officeart/2008/layout/SquareAccentList"/>
    <dgm:cxn modelId="{98C03ED1-C578-4EC7-880C-5B52400FC9EE}" srcId="{536C5D37-3B36-4128-8F54-9A607DA56399}" destId="{63EDC9D3-4D81-4269-BDFC-7461D9A425B3}" srcOrd="5" destOrd="0" parTransId="{7A48C760-702D-40C4-BEC4-137873995DF2}" sibTransId="{7DDD2BD5-FAA7-44DA-B9D5-4638D9E17040}"/>
    <dgm:cxn modelId="{1D88B7DA-3CD4-442A-A92C-6D184D1E6581}" srcId="{C7798D45-FFC3-4A91-B52B-C2AF06C7DBA3}" destId="{D8316E9C-9F5F-4A6C-83E1-14B092D610C2}" srcOrd="0" destOrd="0" parTransId="{580533F1-A149-4299-BB0B-6AA215E44406}" sibTransId="{142B3FE7-62D7-4A2D-BC2B-F1BB6DB41724}"/>
    <dgm:cxn modelId="{55FD4EDD-345E-4224-BEB3-1B0EE31746D6}" srcId="{536C5D37-3B36-4128-8F54-9A607DA56399}" destId="{8B9DA768-4BE9-4226-AD3D-9E574218DFEB}" srcOrd="2" destOrd="0" parTransId="{DC79886F-11F4-4938-BA07-17DF7FA2C061}" sibTransId="{0C7A7EA5-BD34-4CAC-AA96-974B182D9036}"/>
    <dgm:cxn modelId="{55021ADF-5639-4405-B6F9-F4A95E39816B}" srcId="{862C3986-55CF-46CB-A2F3-C1ACD3A62E1E}" destId="{E4E898EE-FEEE-463B-BE53-E178ECF628C6}" srcOrd="0" destOrd="0" parTransId="{BCF3B940-3D69-4DA0-86CC-A4CACB2FB1AE}" sibTransId="{DF260027-E21E-487B-B09F-9F9295F82D40}"/>
    <dgm:cxn modelId="{7FFA5DE7-7AC0-4FC0-A4A3-2D09BCFBC2FE}" type="presOf" srcId="{63EDC9D3-4D81-4269-BDFC-7461D9A425B3}" destId="{A1D79A04-3823-432B-B9CE-647F52B28C21}" srcOrd="0" destOrd="0" presId="urn:microsoft.com/office/officeart/2008/layout/SquareAccentList"/>
    <dgm:cxn modelId="{B21FDF4E-2D0B-41A5-8331-414ACF86A379}" type="presParOf" srcId="{AF365E09-94BC-4689-A054-1C35FD2C7723}" destId="{4EFD6670-367A-4F62-9A5C-DD19069A29F1}" srcOrd="0" destOrd="0" presId="urn:microsoft.com/office/officeart/2008/layout/SquareAccentList"/>
    <dgm:cxn modelId="{FD049AB2-92B4-49A0-B8FA-10ABCE2B97A3}" type="presParOf" srcId="{4EFD6670-367A-4F62-9A5C-DD19069A29F1}" destId="{B19A4AD9-6CFE-45A7-9939-2D9AC4F997DD}" srcOrd="0" destOrd="0" presId="urn:microsoft.com/office/officeart/2008/layout/SquareAccentList"/>
    <dgm:cxn modelId="{4A8F85E8-7C9C-47E6-AA48-F2E2DDEA981C}" type="presParOf" srcId="{B19A4AD9-6CFE-45A7-9939-2D9AC4F997DD}" destId="{E8658FAC-8029-44F1-AD2B-1DD8847B1644}" srcOrd="0" destOrd="0" presId="urn:microsoft.com/office/officeart/2008/layout/SquareAccentList"/>
    <dgm:cxn modelId="{3555F322-481E-45A9-AB6D-FB163BC4A466}" type="presParOf" srcId="{B19A4AD9-6CFE-45A7-9939-2D9AC4F997DD}" destId="{BB1BCF2B-820C-4CCC-A7D0-8DB5A7C168E7}" srcOrd="1" destOrd="0" presId="urn:microsoft.com/office/officeart/2008/layout/SquareAccentList"/>
    <dgm:cxn modelId="{FD4992FD-29A9-45FC-9E95-AACE1FF65C84}" type="presParOf" srcId="{B19A4AD9-6CFE-45A7-9939-2D9AC4F997DD}" destId="{60C54F84-2793-4AEC-BC0F-8F2ACA43DB62}" srcOrd="2" destOrd="0" presId="urn:microsoft.com/office/officeart/2008/layout/SquareAccentList"/>
    <dgm:cxn modelId="{C6052A1E-E3D3-4FDB-9A5B-055A9137D9BB}" type="presParOf" srcId="{4EFD6670-367A-4F62-9A5C-DD19069A29F1}" destId="{3A9EE46C-1847-4155-8A35-9E6CE6541FBE}" srcOrd="1" destOrd="0" presId="urn:microsoft.com/office/officeart/2008/layout/SquareAccentList"/>
    <dgm:cxn modelId="{A16494D1-7810-4E4C-B981-FA87E24F18E1}" type="presParOf" srcId="{AF365E09-94BC-4689-A054-1C35FD2C7723}" destId="{9A9022AE-9DE4-45A4-87D7-09974B42910C}" srcOrd="1" destOrd="0" presId="urn:microsoft.com/office/officeart/2008/layout/SquareAccentList"/>
    <dgm:cxn modelId="{C73B819C-44D5-49E7-A989-9405EBDB92D0}" type="presParOf" srcId="{9A9022AE-9DE4-45A4-87D7-09974B42910C}" destId="{9E81D062-22C6-4A66-8674-148BC2AAA42C}" srcOrd="0" destOrd="0" presId="urn:microsoft.com/office/officeart/2008/layout/SquareAccentList"/>
    <dgm:cxn modelId="{9B9E84FB-F841-4386-AB0E-76106E52478B}" type="presParOf" srcId="{9E81D062-22C6-4A66-8674-148BC2AAA42C}" destId="{CEC19BC6-2E1E-4A5B-B208-0DA6D0B8F77B}" srcOrd="0" destOrd="0" presId="urn:microsoft.com/office/officeart/2008/layout/SquareAccentList"/>
    <dgm:cxn modelId="{98719FC9-77C3-439B-A702-926EA02047B1}" type="presParOf" srcId="{9E81D062-22C6-4A66-8674-148BC2AAA42C}" destId="{C738601F-BD45-4224-A9FD-A5B09234FCF1}" srcOrd="1" destOrd="0" presId="urn:microsoft.com/office/officeart/2008/layout/SquareAccentList"/>
    <dgm:cxn modelId="{F3627EDF-8580-45F7-B4FB-DEA758B70A68}" type="presParOf" srcId="{9E81D062-22C6-4A66-8674-148BC2AAA42C}" destId="{2CCC7E06-C573-4EA1-B439-72A7328F4830}" srcOrd="2" destOrd="0" presId="urn:microsoft.com/office/officeart/2008/layout/SquareAccentList"/>
    <dgm:cxn modelId="{26EECFEB-32AD-4C63-97A5-DB2FA84CA8C3}" type="presParOf" srcId="{9A9022AE-9DE4-45A4-87D7-09974B42910C}" destId="{19EE1B66-B5D9-41AC-9D4D-7D1C0BDA61D4}" srcOrd="1" destOrd="0" presId="urn:microsoft.com/office/officeart/2008/layout/SquareAccentList"/>
    <dgm:cxn modelId="{10C69D14-0590-4896-AE7A-8C26BDA595C7}" type="presParOf" srcId="{19EE1B66-B5D9-41AC-9D4D-7D1C0BDA61D4}" destId="{3387D30E-9C39-4B5D-ABEC-7E69005C57D8}" srcOrd="0" destOrd="0" presId="urn:microsoft.com/office/officeart/2008/layout/SquareAccentList"/>
    <dgm:cxn modelId="{960D7169-F6D2-4F34-906D-C88702246DFC}" type="presParOf" srcId="{3387D30E-9C39-4B5D-ABEC-7E69005C57D8}" destId="{354A5BEA-3878-4BF4-9EEE-BD3434AF12F4}" srcOrd="0" destOrd="0" presId="urn:microsoft.com/office/officeart/2008/layout/SquareAccentList"/>
    <dgm:cxn modelId="{E942D130-B60C-430A-9AC3-4D870763E3AA}" type="presParOf" srcId="{3387D30E-9C39-4B5D-ABEC-7E69005C57D8}" destId="{AA4CE394-3174-4C04-8548-6587EDDBA671}" srcOrd="1" destOrd="0" presId="urn:microsoft.com/office/officeart/2008/layout/SquareAccentList"/>
    <dgm:cxn modelId="{2FDCF6FF-9A73-45AE-B5BB-401954548660}" type="presParOf" srcId="{19EE1B66-B5D9-41AC-9D4D-7D1C0BDA61D4}" destId="{78FC76A9-4934-461F-85D2-021474CFDFFB}" srcOrd="1" destOrd="0" presId="urn:microsoft.com/office/officeart/2008/layout/SquareAccentList"/>
    <dgm:cxn modelId="{CF4BCFE7-4FA7-427A-ACE1-42B081C33822}" type="presParOf" srcId="{78FC76A9-4934-461F-85D2-021474CFDFFB}" destId="{8B2946EF-4BB6-49E9-B2C3-51C70E2B996D}" srcOrd="0" destOrd="0" presId="urn:microsoft.com/office/officeart/2008/layout/SquareAccentList"/>
    <dgm:cxn modelId="{F7EFAC1C-A63B-464B-B9AB-2169358477AB}" type="presParOf" srcId="{78FC76A9-4934-461F-85D2-021474CFDFFB}" destId="{DEEA2122-A7BD-4B25-B155-4AD96FCD8EBD}" srcOrd="1" destOrd="0" presId="urn:microsoft.com/office/officeart/2008/layout/SquareAccentList"/>
    <dgm:cxn modelId="{3E3C9E6D-8A56-460E-87C8-3B150EF32D6A}" type="presParOf" srcId="{19EE1B66-B5D9-41AC-9D4D-7D1C0BDA61D4}" destId="{14DF92BB-FB5D-49BA-879F-8A2B56211A3C}" srcOrd="2" destOrd="0" presId="urn:microsoft.com/office/officeart/2008/layout/SquareAccentList"/>
    <dgm:cxn modelId="{945E7A3A-B759-4570-AD20-2B5AF740EF55}" type="presParOf" srcId="{14DF92BB-FB5D-49BA-879F-8A2B56211A3C}" destId="{16ACEB09-786F-4A9C-AF12-835CA6064FDF}" srcOrd="0" destOrd="0" presId="urn:microsoft.com/office/officeart/2008/layout/SquareAccentList"/>
    <dgm:cxn modelId="{F07873DB-3A99-4A05-963D-4914BDC26517}" type="presParOf" srcId="{14DF92BB-FB5D-49BA-879F-8A2B56211A3C}" destId="{22079D05-B85D-4B9E-B46C-AB7C73A8154E}" srcOrd="1" destOrd="0" presId="urn:microsoft.com/office/officeart/2008/layout/SquareAccentList"/>
    <dgm:cxn modelId="{26C4C377-8D11-4491-A215-68BE91C22A15}" type="presParOf" srcId="{19EE1B66-B5D9-41AC-9D4D-7D1C0BDA61D4}" destId="{31147802-6071-4CB2-8DFE-2669930B2393}" srcOrd="3" destOrd="0" presId="urn:microsoft.com/office/officeart/2008/layout/SquareAccentList"/>
    <dgm:cxn modelId="{06F443E5-16D4-4FD3-9DD9-AFC7DF939FAC}" type="presParOf" srcId="{31147802-6071-4CB2-8DFE-2669930B2393}" destId="{DC2CD1A7-D08B-4B6C-98B4-DA383994A20F}" srcOrd="0" destOrd="0" presId="urn:microsoft.com/office/officeart/2008/layout/SquareAccentList"/>
    <dgm:cxn modelId="{99028871-555C-4CCF-82E1-64497FF3EF37}" type="presParOf" srcId="{31147802-6071-4CB2-8DFE-2669930B2393}" destId="{3D2595E6-3F6A-4DC8-A272-9FC016CB699E}" srcOrd="1" destOrd="0" presId="urn:microsoft.com/office/officeart/2008/layout/SquareAccentList"/>
    <dgm:cxn modelId="{F1D57810-13D7-4E8C-AE75-9FFF5A375520}" type="presParOf" srcId="{19EE1B66-B5D9-41AC-9D4D-7D1C0BDA61D4}" destId="{0504DB90-78C4-4865-A91D-773CB5CC6E59}" srcOrd="4" destOrd="0" presId="urn:microsoft.com/office/officeart/2008/layout/SquareAccentList"/>
    <dgm:cxn modelId="{2CFD2A1E-6987-4573-8923-C8A51DB95DEF}" type="presParOf" srcId="{0504DB90-78C4-4865-A91D-773CB5CC6E59}" destId="{B6DE9C51-6885-42DC-8B83-3E31707FA801}" srcOrd="0" destOrd="0" presId="urn:microsoft.com/office/officeart/2008/layout/SquareAccentList"/>
    <dgm:cxn modelId="{98616B52-F60E-4085-AE3A-A02A51F01E13}" type="presParOf" srcId="{0504DB90-78C4-4865-A91D-773CB5CC6E59}" destId="{A6800F18-9461-4A7D-B01F-DC83ADF02282}" srcOrd="1" destOrd="0" presId="urn:microsoft.com/office/officeart/2008/layout/SquareAccentList"/>
    <dgm:cxn modelId="{8BF210DE-D01F-43FD-A8A8-C61A38A74E43}" type="presParOf" srcId="{19EE1B66-B5D9-41AC-9D4D-7D1C0BDA61D4}" destId="{0A1651B4-4884-4FD4-A136-E262841FC04B}" srcOrd="5" destOrd="0" presId="urn:microsoft.com/office/officeart/2008/layout/SquareAccentList"/>
    <dgm:cxn modelId="{FEAEFCBC-26CA-4CD8-9EFF-DD0000DA2D4A}" type="presParOf" srcId="{0A1651B4-4884-4FD4-A136-E262841FC04B}" destId="{9AE7B619-A7C1-44F1-83BB-C8C821D7617D}" srcOrd="0" destOrd="0" presId="urn:microsoft.com/office/officeart/2008/layout/SquareAccentList"/>
    <dgm:cxn modelId="{BE30F5FE-A2C6-4180-ACB0-17DEAFEC78CF}" type="presParOf" srcId="{0A1651B4-4884-4FD4-A136-E262841FC04B}" destId="{A1D79A04-3823-432B-B9CE-647F52B28C21}" srcOrd="1" destOrd="0" presId="urn:microsoft.com/office/officeart/2008/layout/SquareAccentList"/>
    <dgm:cxn modelId="{4C733FFC-673A-4E37-A21A-C10E627D7DC2}" type="presParOf" srcId="{19EE1B66-B5D9-41AC-9D4D-7D1C0BDA61D4}" destId="{59FBB266-F467-45F8-A744-54772CFCA489}" srcOrd="6" destOrd="0" presId="urn:microsoft.com/office/officeart/2008/layout/SquareAccentList"/>
    <dgm:cxn modelId="{EA55277D-198B-4ADE-95A1-048F6B52AEA9}" type="presParOf" srcId="{59FBB266-F467-45F8-A744-54772CFCA489}" destId="{CAE1B0EC-35F0-4E19-B146-8FD801CB9C76}" srcOrd="0" destOrd="0" presId="urn:microsoft.com/office/officeart/2008/layout/SquareAccentList"/>
    <dgm:cxn modelId="{E59C98B3-DA31-4A16-9277-6E318F31B03C}" type="presParOf" srcId="{59FBB266-F467-45F8-A744-54772CFCA489}" destId="{3C85745B-0519-493B-BA2E-A9BA3E937019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62C3986-55CF-46CB-A2F3-C1ACD3A62E1E}" type="doc">
      <dgm:prSet loTypeId="urn:microsoft.com/office/officeart/2008/layout/SquareAccentList" loCatId="list" qsTypeId="urn:microsoft.com/office/officeart/2005/8/quickstyle/simple2" qsCatId="simple" csTypeId="urn:microsoft.com/office/officeart/2005/8/colors/accent2_3" csCatId="accent2" phldr="1"/>
      <dgm:spPr/>
      <dgm:t>
        <a:bodyPr/>
        <a:lstStyle/>
        <a:p>
          <a:pPr latinLnBrk="1"/>
          <a:endParaRPr lang="ko-KR" altLang="en-US"/>
        </a:p>
      </dgm:t>
    </dgm:pt>
    <dgm:pt modelId="{0031873A-01C1-41E0-AF7B-34C8E3A053C4}">
      <dgm:prSet phldrT="[텍스트]" custT="1"/>
      <dgm:spPr/>
      <dgm:t>
        <a:bodyPr/>
        <a:lstStyle/>
        <a:p>
          <a:pPr latinLnBrk="1">
            <a:buFontTx/>
            <a:buChar char="-"/>
          </a:pPr>
          <a:r>
            <a:rPr lang="ko-KR" altLang="en-US" sz="1500" dirty="0"/>
            <a:t>카페 메뉴 및 세부 예산 정하기</a:t>
          </a:r>
        </a:p>
      </dgm:t>
    </dgm:pt>
    <dgm:pt modelId="{272FE96F-17A9-44E6-852D-168A69D8914A}" type="parTrans" cxnId="{1F7EE0DB-5AC6-40C1-9364-BDD4ADB86278}">
      <dgm:prSet/>
      <dgm:spPr/>
      <dgm:t>
        <a:bodyPr/>
        <a:lstStyle/>
        <a:p>
          <a:pPr latinLnBrk="1"/>
          <a:endParaRPr lang="ko-KR" altLang="en-US"/>
        </a:p>
      </dgm:t>
    </dgm:pt>
    <dgm:pt modelId="{F745E4F1-56F2-4CD5-92B7-5E1D4CADADE6}" type="sibTrans" cxnId="{1F7EE0DB-5AC6-40C1-9364-BDD4ADB86278}">
      <dgm:prSet/>
      <dgm:spPr/>
      <dgm:t>
        <a:bodyPr/>
        <a:lstStyle/>
        <a:p>
          <a:pPr latinLnBrk="1"/>
          <a:endParaRPr lang="ko-KR" altLang="en-US"/>
        </a:p>
      </dgm:t>
    </dgm:pt>
    <dgm:pt modelId="{E4E898EE-FEEE-463B-BE53-E178ECF628C6}">
      <dgm:prSet phldrT="[텍스트]" custT="1"/>
      <dgm:spPr/>
      <dgm:t>
        <a:bodyPr vert="horz" anchor="t" anchorCtr="0"/>
        <a:lstStyle/>
        <a:p>
          <a:pPr latinLnBrk="1"/>
          <a:r>
            <a:rPr lang="en-US" altLang="ko-KR" sz="1500" b="1" dirty="0">
              <a:solidFill>
                <a:schemeClr val="bg1"/>
              </a:solidFill>
            </a:rPr>
            <a:t>28</a:t>
          </a:r>
          <a:r>
            <a:rPr lang="ko-KR" altLang="en-US" sz="1500" b="1" dirty="0">
              <a:solidFill>
                <a:schemeClr val="bg1"/>
              </a:solidFill>
            </a:rPr>
            <a:t>일 할 일</a:t>
          </a:r>
        </a:p>
      </dgm:t>
    </dgm:pt>
    <dgm:pt modelId="{DF260027-E21E-487B-B09F-9F9295F82D40}" type="sibTrans" cxnId="{55021ADF-5639-4405-B6F9-F4A95E39816B}">
      <dgm:prSet/>
      <dgm:spPr/>
      <dgm:t>
        <a:bodyPr/>
        <a:lstStyle/>
        <a:p>
          <a:pPr latinLnBrk="1"/>
          <a:endParaRPr lang="ko-KR" altLang="en-US"/>
        </a:p>
      </dgm:t>
    </dgm:pt>
    <dgm:pt modelId="{BCF3B940-3D69-4DA0-86CC-A4CACB2FB1AE}" type="parTrans" cxnId="{55021ADF-5639-4405-B6F9-F4A95E39816B}">
      <dgm:prSet/>
      <dgm:spPr/>
      <dgm:t>
        <a:bodyPr/>
        <a:lstStyle/>
        <a:p>
          <a:pPr latinLnBrk="1"/>
          <a:endParaRPr lang="ko-KR" altLang="en-US"/>
        </a:p>
      </dgm:t>
    </dgm:pt>
    <dgm:pt modelId="{82878852-CA64-421A-8361-E9F23EF9AB1F}">
      <dgm:prSet/>
      <dgm:spPr/>
      <dgm:t>
        <a:bodyPr/>
        <a:lstStyle/>
        <a:p>
          <a:pPr latinLnBrk="1">
            <a:buFontTx/>
            <a:buChar char="-"/>
          </a:pPr>
          <a:r>
            <a:rPr lang="ko-KR" altLang="en-US" dirty="0"/>
            <a:t>프로세싱 작품 정하기</a:t>
          </a:r>
          <a:endParaRPr lang="en-US" altLang="ko-KR" dirty="0"/>
        </a:p>
      </dgm:t>
    </dgm:pt>
    <dgm:pt modelId="{72DCDACF-B916-486F-A070-8F5F1B2BCD4C}" type="parTrans" cxnId="{4966D9FC-7660-4FD5-BE8C-879BFA965978}">
      <dgm:prSet/>
      <dgm:spPr/>
      <dgm:t>
        <a:bodyPr/>
        <a:lstStyle/>
        <a:p>
          <a:pPr latinLnBrk="1"/>
          <a:endParaRPr lang="ko-KR" altLang="en-US"/>
        </a:p>
      </dgm:t>
    </dgm:pt>
    <dgm:pt modelId="{C1C768AA-3603-49E4-9D04-C386A61DAAC5}" type="sibTrans" cxnId="{4966D9FC-7660-4FD5-BE8C-879BFA965978}">
      <dgm:prSet/>
      <dgm:spPr/>
      <dgm:t>
        <a:bodyPr/>
        <a:lstStyle/>
        <a:p>
          <a:pPr latinLnBrk="1"/>
          <a:endParaRPr lang="ko-KR" altLang="en-US"/>
        </a:p>
      </dgm:t>
    </dgm:pt>
    <dgm:pt modelId="{A287D9F6-1A33-42B0-B7E0-F4F2C409ACD4}">
      <dgm:prSet/>
      <dgm:spPr/>
      <dgm:t>
        <a:bodyPr/>
        <a:lstStyle/>
        <a:p>
          <a:pPr latinLnBrk="1">
            <a:buFontTx/>
            <a:buChar char="-"/>
          </a:pPr>
          <a:r>
            <a:rPr lang="en-US" altLang="ko-KR"/>
            <a:t>Burn-down </a:t>
          </a:r>
          <a:r>
            <a:rPr lang="ko-KR" altLang="en-US"/>
            <a:t>차트 제작</a:t>
          </a:r>
          <a:endParaRPr lang="en-US" altLang="ko-KR" dirty="0"/>
        </a:p>
      </dgm:t>
    </dgm:pt>
    <dgm:pt modelId="{05F9667B-D838-46B1-AD79-0192775B5E58}" type="parTrans" cxnId="{3A3A8259-9A14-41E5-AF22-5B6EAEB233C5}">
      <dgm:prSet/>
      <dgm:spPr/>
      <dgm:t>
        <a:bodyPr/>
        <a:lstStyle/>
        <a:p>
          <a:pPr latinLnBrk="1"/>
          <a:endParaRPr lang="ko-KR" altLang="en-US"/>
        </a:p>
      </dgm:t>
    </dgm:pt>
    <dgm:pt modelId="{87EFA309-804A-43DE-B837-C01695D627A9}" type="sibTrans" cxnId="{3A3A8259-9A14-41E5-AF22-5B6EAEB233C5}">
      <dgm:prSet/>
      <dgm:spPr/>
      <dgm:t>
        <a:bodyPr/>
        <a:lstStyle/>
        <a:p>
          <a:pPr latinLnBrk="1"/>
          <a:endParaRPr lang="ko-KR" altLang="en-US"/>
        </a:p>
      </dgm:t>
    </dgm:pt>
    <dgm:pt modelId="{1EBD2F1B-AA84-4243-93B1-D8FCA339411E}">
      <dgm:prSet/>
      <dgm:spPr/>
      <dgm:t>
        <a:bodyPr/>
        <a:lstStyle/>
        <a:p>
          <a:pPr latinLnBrk="1">
            <a:buFontTx/>
            <a:buChar char="-"/>
          </a:pPr>
          <a:r>
            <a:rPr lang="ko-KR" altLang="en-US"/>
            <a:t>과제 피드백</a:t>
          </a:r>
          <a:endParaRPr lang="en-US" altLang="ko-KR" dirty="0"/>
        </a:p>
      </dgm:t>
    </dgm:pt>
    <dgm:pt modelId="{2091B69F-AF87-4740-8C7C-774AD2AE16E5}" type="parTrans" cxnId="{EB3EAFB7-E5AE-4E5E-BC9E-7D48DFC2AD37}">
      <dgm:prSet/>
      <dgm:spPr/>
      <dgm:t>
        <a:bodyPr/>
        <a:lstStyle/>
        <a:p>
          <a:pPr latinLnBrk="1"/>
          <a:endParaRPr lang="ko-KR" altLang="en-US"/>
        </a:p>
      </dgm:t>
    </dgm:pt>
    <dgm:pt modelId="{11D1AD20-1715-4675-AD5D-3F8A5216DA6E}" type="sibTrans" cxnId="{EB3EAFB7-E5AE-4E5E-BC9E-7D48DFC2AD37}">
      <dgm:prSet/>
      <dgm:spPr/>
      <dgm:t>
        <a:bodyPr/>
        <a:lstStyle/>
        <a:p>
          <a:pPr latinLnBrk="1"/>
          <a:endParaRPr lang="ko-KR" altLang="en-US"/>
        </a:p>
      </dgm:t>
    </dgm:pt>
    <dgm:pt modelId="{B39B1CA2-D189-4AD9-A2AC-BD5BC89387F0}">
      <dgm:prSet/>
      <dgm:spPr/>
      <dgm:t>
        <a:bodyPr/>
        <a:lstStyle/>
        <a:p>
          <a:pPr latinLnBrk="1">
            <a:buFontTx/>
            <a:buChar char="-"/>
          </a:pPr>
          <a:r>
            <a:rPr lang="en-US" altLang="ko-KR"/>
            <a:t>Github</a:t>
          </a:r>
          <a:r>
            <a:rPr lang="ko-KR" altLang="en-US"/>
            <a:t>에 올릴 것 정리</a:t>
          </a:r>
          <a:endParaRPr lang="en-US" altLang="ko-KR" dirty="0"/>
        </a:p>
      </dgm:t>
    </dgm:pt>
    <dgm:pt modelId="{297A5961-A1D7-497F-B5F7-2BD0A3A8BB9A}" type="parTrans" cxnId="{1DE10315-AF58-452B-81B1-74BF2401AF63}">
      <dgm:prSet/>
      <dgm:spPr/>
      <dgm:t>
        <a:bodyPr/>
        <a:lstStyle/>
        <a:p>
          <a:pPr latinLnBrk="1"/>
          <a:endParaRPr lang="ko-KR" altLang="en-US"/>
        </a:p>
      </dgm:t>
    </dgm:pt>
    <dgm:pt modelId="{7A74FC12-1F26-472A-B0E2-B59EB6FDF5FE}" type="sibTrans" cxnId="{1DE10315-AF58-452B-81B1-74BF2401AF63}">
      <dgm:prSet/>
      <dgm:spPr/>
      <dgm:t>
        <a:bodyPr/>
        <a:lstStyle/>
        <a:p>
          <a:pPr latinLnBrk="1"/>
          <a:endParaRPr lang="ko-KR" altLang="en-US"/>
        </a:p>
      </dgm:t>
    </dgm:pt>
    <dgm:pt modelId="{AF365E09-94BC-4689-A054-1C35FD2C7723}" type="pres">
      <dgm:prSet presAssocID="{862C3986-55CF-46CB-A2F3-C1ACD3A62E1E}" presName="layout" presStyleCnt="0">
        <dgm:presLayoutVars>
          <dgm:chMax/>
          <dgm:chPref/>
          <dgm:dir/>
          <dgm:resizeHandles/>
        </dgm:presLayoutVars>
      </dgm:prSet>
      <dgm:spPr/>
    </dgm:pt>
    <dgm:pt modelId="{4EFD6670-367A-4F62-9A5C-DD19069A29F1}" type="pres">
      <dgm:prSet presAssocID="{E4E898EE-FEEE-463B-BE53-E178ECF628C6}" presName="root" presStyleCnt="0">
        <dgm:presLayoutVars>
          <dgm:chMax/>
          <dgm:chPref/>
        </dgm:presLayoutVars>
      </dgm:prSet>
      <dgm:spPr/>
    </dgm:pt>
    <dgm:pt modelId="{B19A4AD9-6CFE-45A7-9939-2D9AC4F997DD}" type="pres">
      <dgm:prSet presAssocID="{E4E898EE-FEEE-463B-BE53-E178ECF628C6}" presName="rootComposite" presStyleCnt="0">
        <dgm:presLayoutVars/>
      </dgm:prSet>
      <dgm:spPr/>
    </dgm:pt>
    <dgm:pt modelId="{E8658FAC-8029-44F1-AD2B-1DD8847B1644}" type="pres">
      <dgm:prSet presAssocID="{E4E898EE-FEEE-463B-BE53-E178ECF628C6}" presName="ParentAccent" presStyleLbl="alignNode1" presStyleIdx="0" presStyleCnt="1"/>
      <dgm:spPr/>
    </dgm:pt>
    <dgm:pt modelId="{BB1BCF2B-820C-4CCC-A7D0-8DB5A7C168E7}" type="pres">
      <dgm:prSet presAssocID="{E4E898EE-FEEE-463B-BE53-E178ECF628C6}" presName="ParentSmallAccent" presStyleLbl="fgAcc1" presStyleIdx="0" presStyleCnt="1"/>
      <dgm:spPr/>
    </dgm:pt>
    <dgm:pt modelId="{60C54F84-2793-4AEC-BC0F-8F2ACA43DB62}" type="pres">
      <dgm:prSet presAssocID="{E4E898EE-FEEE-463B-BE53-E178ECF628C6}" presName="Parent" presStyleLbl="revTx" presStyleIdx="0" presStyleCnt="6" custLinFactY="2916" custLinFactNeighborX="7270" custLinFactNeighborY="100000">
        <dgm:presLayoutVars>
          <dgm:chMax/>
          <dgm:chPref val="4"/>
          <dgm:bulletEnabled val="1"/>
        </dgm:presLayoutVars>
      </dgm:prSet>
      <dgm:spPr/>
    </dgm:pt>
    <dgm:pt modelId="{3A9EE46C-1847-4155-8A35-9E6CE6541FBE}" type="pres">
      <dgm:prSet presAssocID="{E4E898EE-FEEE-463B-BE53-E178ECF628C6}" presName="childShape" presStyleCnt="0">
        <dgm:presLayoutVars>
          <dgm:chMax val="0"/>
          <dgm:chPref val="0"/>
        </dgm:presLayoutVars>
      </dgm:prSet>
      <dgm:spPr/>
    </dgm:pt>
    <dgm:pt modelId="{3317F7C7-3F3B-453E-A546-727D545FA885}" type="pres">
      <dgm:prSet presAssocID="{0031873A-01C1-41E0-AF7B-34C8E3A053C4}" presName="childComposite" presStyleCnt="0">
        <dgm:presLayoutVars>
          <dgm:chMax val="0"/>
          <dgm:chPref val="0"/>
        </dgm:presLayoutVars>
      </dgm:prSet>
      <dgm:spPr/>
    </dgm:pt>
    <dgm:pt modelId="{EAED0E39-BB36-4F65-A229-07EF47E6F078}" type="pres">
      <dgm:prSet presAssocID="{0031873A-01C1-41E0-AF7B-34C8E3A053C4}" presName="ChildAccent" presStyleLbl="solidFgAcc1" presStyleIdx="0" presStyleCnt="5"/>
      <dgm:spPr/>
    </dgm:pt>
    <dgm:pt modelId="{40D2A8DE-78D4-4046-8146-A44971F45AED}" type="pres">
      <dgm:prSet presAssocID="{0031873A-01C1-41E0-AF7B-34C8E3A053C4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3E83C409-0B9A-407C-9A52-85B33582CEBB}" type="pres">
      <dgm:prSet presAssocID="{82878852-CA64-421A-8361-E9F23EF9AB1F}" presName="childComposite" presStyleCnt="0">
        <dgm:presLayoutVars>
          <dgm:chMax val="0"/>
          <dgm:chPref val="0"/>
        </dgm:presLayoutVars>
      </dgm:prSet>
      <dgm:spPr/>
    </dgm:pt>
    <dgm:pt modelId="{900F5F14-7FB1-4382-8F55-70F2713B9654}" type="pres">
      <dgm:prSet presAssocID="{82878852-CA64-421A-8361-E9F23EF9AB1F}" presName="ChildAccent" presStyleLbl="solidFgAcc1" presStyleIdx="1" presStyleCnt="5"/>
      <dgm:spPr/>
    </dgm:pt>
    <dgm:pt modelId="{8955C530-87C2-43B9-9EC1-8A96E2EB344E}" type="pres">
      <dgm:prSet presAssocID="{82878852-CA64-421A-8361-E9F23EF9AB1F}" presName="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819A5FB1-3BF9-41AA-821C-6B20EE11F268}" type="pres">
      <dgm:prSet presAssocID="{A287D9F6-1A33-42B0-B7E0-F4F2C409ACD4}" presName="childComposite" presStyleCnt="0">
        <dgm:presLayoutVars>
          <dgm:chMax val="0"/>
          <dgm:chPref val="0"/>
        </dgm:presLayoutVars>
      </dgm:prSet>
      <dgm:spPr/>
    </dgm:pt>
    <dgm:pt modelId="{D792E9B1-2C2F-4A16-81FB-D29FCC84510F}" type="pres">
      <dgm:prSet presAssocID="{A287D9F6-1A33-42B0-B7E0-F4F2C409ACD4}" presName="ChildAccent" presStyleLbl="solidFgAcc1" presStyleIdx="2" presStyleCnt="5"/>
      <dgm:spPr/>
    </dgm:pt>
    <dgm:pt modelId="{8CE49C3B-F70E-47F1-8843-904B9AF32B7E}" type="pres">
      <dgm:prSet presAssocID="{A287D9F6-1A33-42B0-B7E0-F4F2C409ACD4}" presName="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61146F4D-CFAA-4C84-AC07-484A9B608141}" type="pres">
      <dgm:prSet presAssocID="{1EBD2F1B-AA84-4243-93B1-D8FCA339411E}" presName="childComposite" presStyleCnt="0">
        <dgm:presLayoutVars>
          <dgm:chMax val="0"/>
          <dgm:chPref val="0"/>
        </dgm:presLayoutVars>
      </dgm:prSet>
      <dgm:spPr/>
    </dgm:pt>
    <dgm:pt modelId="{2C5920C2-E196-44B2-9391-0136159A4A90}" type="pres">
      <dgm:prSet presAssocID="{1EBD2F1B-AA84-4243-93B1-D8FCA339411E}" presName="ChildAccent" presStyleLbl="solidFgAcc1" presStyleIdx="3" presStyleCnt="5"/>
      <dgm:spPr/>
    </dgm:pt>
    <dgm:pt modelId="{A936AC91-466D-4AC3-B352-5549A5479536}" type="pres">
      <dgm:prSet presAssocID="{1EBD2F1B-AA84-4243-93B1-D8FCA339411E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77A2CC9F-3CB9-41CB-9D1B-2E1E821DB1B7}" type="pres">
      <dgm:prSet presAssocID="{B39B1CA2-D189-4AD9-A2AC-BD5BC89387F0}" presName="childComposite" presStyleCnt="0">
        <dgm:presLayoutVars>
          <dgm:chMax val="0"/>
          <dgm:chPref val="0"/>
        </dgm:presLayoutVars>
      </dgm:prSet>
      <dgm:spPr/>
    </dgm:pt>
    <dgm:pt modelId="{470403BA-705F-449A-B1A0-75EDB7150499}" type="pres">
      <dgm:prSet presAssocID="{B39B1CA2-D189-4AD9-A2AC-BD5BC89387F0}" presName="ChildAccent" presStyleLbl="solidFgAcc1" presStyleIdx="4" presStyleCnt="5"/>
      <dgm:spPr/>
    </dgm:pt>
    <dgm:pt modelId="{51C23197-59AE-4281-B9B8-B78E9C1A5D7A}" type="pres">
      <dgm:prSet presAssocID="{B39B1CA2-D189-4AD9-A2AC-BD5BC89387F0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75E46514-E32F-4B12-A3AF-9FA29AC46920}" type="presOf" srcId="{B39B1CA2-D189-4AD9-A2AC-BD5BC89387F0}" destId="{51C23197-59AE-4281-B9B8-B78E9C1A5D7A}" srcOrd="0" destOrd="0" presId="urn:microsoft.com/office/officeart/2008/layout/SquareAccentList"/>
    <dgm:cxn modelId="{1DE10315-AF58-452B-81B1-74BF2401AF63}" srcId="{E4E898EE-FEEE-463B-BE53-E178ECF628C6}" destId="{B39B1CA2-D189-4AD9-A2AC-BD5BC89387F0}" srcOrd="4" destOrd="0" parTransId="{297A5961-A1D7-497F-B5F7-2BD0A3A8BB9A}" sibTransId="{7A74FC12-1F26-472A-B0E2-B59EB6FDF5FE}"/>
    <dgm:cxn modelId="{6B619544-523C-4975-9C0F-E789A3C39ABA}" type="presOf" srcId="{82878852-CA64-421A-8361-E9F23EF9AB1F}" destId="{8955C530-87C2-43B9-9EC1-8A96E2EB344E}" srcOrd="0" destOrd="0" presId="urn:microsoft.com/office/officeart/2008/layout/SquareAccentList"/>
    <dgm:cxn modelId="{1718F06E-BA21-4CF1-89B3-5C096B66D336}" type="presOf" srcId="{E4E898EE-FEEE-463B-BE53-E178ECF628C6}" destId="{60C54F84-2793-4AEC-BC0F-8F2ACA43DB62}" srcOrd="0" destOrd="0" presId="urn:microsoft.com/office/officeart/2008/layout/SquareAccentList"/>
    <dgm:cxn modelId="{3A3A8259-9A14-41E5-AF22-5B6EAEB233C5}" srcId="{E4E898EE-FEEE-463B-BE53-E178ECF628C6}" destId="{A287D9F6-1A33-42B0-B7E0-F4F2C409ACD4}" srcOrd="2" destOrd="0" parTransId="{05F9667B-D838-46B1-AD79-0192775B5E58}" sibTransId="{87EFA309-804A-43DE-B837-C01695D627A9}"/>
    <dgm:cxn modelId="{23EE9998-9B70-4825-BC4E-984897AD1522}" type="presOf" srcId="{862C3986-55CF-46CB-A2F3-C1ACD3A62E1E}" destId="{AF365E09-94BC-4689-A054-1C35FD2C7723}" srcOrd="0" destOrd="0" presId="urn:microsoft.com/office/officeart/2008/layout/SquareAccentList"/>
    <dgm:cxn modelId="{7ADDF59C-A5C3-4708-BD78-71969AF2DD5D}" type="presOf" srcId="{0031873A-01C1-41E0-AF7B-34C8E3A053C4}" destId="{40D2A8DE-78D4-4046-8146-A44971F45AED}" srcOrd="0" destOrd="0" presId="urn:microsoft.com/office/officeart/2008/layout/SquareAccentList"/>
    <dgm:cxn modelId="{EB3EAFB7-E5AE-4E5E-BC9E-7D48DFC2AD37}" srcId="{E4E898EE-FEEE-463B-BE53-E178ECF628C6}" destId="{1EBD2F1B-AA84-4243-93B1-D8FCA339411E}" srcOrd="3" destOrd="0" parTransId="{2091B69F-AF87-4740-8C7C-774AD2AE16E5}" sibTransId="{11D1AD20-1715-4675-AD5D-3F8A5216DA6E}"/>
    <dgm:cxn modelId="{E28312BF-EF71-4824-8501-5C5D226A21B4}" type="presOf" srcId="{A287D9F6-1A33-42B0-B7E0-F4F2C409ACD4}" destId="{8CE49C3B-F70E-47F1-8843-904B9AF32B7E}" srcOrd="0" destOrd="0" presId="urn:microsoft.com/office/officeart/2008/layout/SquareAccentList"/>
    <dgm:cxn modelId="{55747DCA-5B40-4A0F-B179-24000E53D9E1}" type="presOf" srcId="{1EBD2F1B-AA84-4243-93B1-D8FCA339411E}" destId="{A936AC91-466D-4AC3-B352-5549A5479536}" srcOrd="0" destOrd="0" presId="urn:microsoft.com/office/officeart/2008/layout/SquareAccentList"/>
    <dgm:cxn modelId="{1F7EE0DB-5AC6-40C1-9364-BDD4ADB86278}" srcId="{E4E898EE-FEEE-463B-BE53-E178ECF628C6}" destId="{0031873A-01C1-41E0-AF7B-34C8E3A053C4}" srcOrd="0" destOrd="0" parTransId="{272FE96F-17A9-44E6-852D-168A69D8914A}" sibTransId="{F745E4F1-56F2-4CD5-92B7-5E1D4CADADE6}"/>
    <dgm:cxn modelId="{55021ADF-5639-4405-B6F9-F4A95E39816B}" srcId="{862C3986-55CF-46CB-A2F3-C1ACD3A62E1E}" destId="{E4E898EE-FEEE-463B-BE53-E178ECF628C6}" srcOrd="0" destOrd="0" parTransId="{BCF3B940-3D69-4DA0-86CC-A4CACB2FB1AE}" sibTransId="{DF260027-E21E-487B-B09F-9F9295F82D40}"/>
    <dgm:cxn modelId="{4966D9FC-7660-4FD5-BE8C-879BFA965978}" srcId="{E4E898EE-FEEE-463B-BE53-E178ECF628C6}" destId="{82878852-CA64-421A-8361-E9F23EF9AB1F}" srcOrd="1" destOrd="0" parTransId="{72DCDACF-B916-486F-A070-8F5F1B2BCD4C}" sibTransId="{C1C768AA-3603-49E4-9D04-C386A61DAAC5}"/>
    <dgm:cxn modelId="{B21FDF4E-2D0B-41A5-8331-414ACF86A379}" type="presParOf" srcId="{AF365E09-94BC-4689-A054-1C35FD2C7723}" destId="{4EFD6670-367A-4F62-9A5C-DD19069A29F1}" srcOrd="0" destOrd="0" presId="urn:microsoft.com/office/officeart/2008/layout/SquareAccentList"/>
    <dgm:cxn modelId="{FD049AB2-92B4-49A0-B8FA-10ABCE2B97A3}" type="presParOf" srcId="{4EFD6670-367A-4F62-9A5C-DD19069A29F1}" destId="{B19A4AD9-6CFE-45A7-9939-2D9AC4F997DD}" srcOrd="0" destOrd="0" presId="urn:microsoft.com/office/officeart/2008/layout/SquareAccentList"/>
    <dgm:cxn modelId="{4A8F85E8-7C9C-47E6-AA48-F2E2DDEA981C}" type="presParOf" srcId="{B19A4AD9-6CFE-45A7-9939-2D9AC4F997DD}" destId="{E8658FAC-8029-44F1-AD2B-1DD8847B1644}" srcOrd="0" destOrd="0" presId="urn:microsoft.com/office/officeart/2008/layout/SquareAccentList"/>
    <dgm:cxn modelId="{3555F322-481E-45A9-AB6D-FB163BC4A466}" type="presParOf" srcId="{B19A4AD9-6CFE-45A7-9939-2D9AC4F997DD}" destId="{BB1BCF2B-820C-4CCC-A7D0-8DB5A7C168E7}" srcOrd="1" destOrd="0" presId="urn:microsoft.com/office/officeart/2008/layout/SquareAccentList"/>
    <dgm:cxn modelId="{FD4992FD-29A9-45FC-9E95-AACE1FF65C84}" type="presParOf" srcId="{B19A4AD9-6CFE-45A7-9939-2D9AC4F997DD}" destId="{60C54F84-2793-4AEC-BC0F-8F2ACA43DB62}" srcOrd="2" destOrd="0" presId="urn:microsoft.com/office/officeart/2008/layout/SquareAccentList"/>
    <dgm:cxn modelId="{C6052A1E-E3D3-4FDB-9A5B-055A9137D9BB}" type="presParOf" srcId="{4EFD6670-367A-4F62-9A5C-DD19069A29F1}" destId="{3A9EE46C-1847-4155-8A35-9E6CE6541FBE}" srcOrd="1" destOrd="0" presId="urn:microsoft.com/office/officeart/2008/layout/SquareAccentList"/>
    <dgm:cxn modelId="{58729996-8A02-4682-BE3F-B598FE4F28BB}" type="presParOf" srcId="{3A9EE46C-1847-4155-8A35-9E6CE6541FBE}" destId="{3317F7C7-3F3B-453E-A546-727D545FA885}" srcOrd="0" destOrd="0" presId="urn:microsoft.com/office/officeart/2008/layout/SquareAccentList"/>
    <dgm:cxn modelId="{29C9FD52-3265-4F8A-AAE5-CE7C1D048B35}" type="presParOf" srcId="{3317F7C7-3F3B-453E-A546-727D545FA885}" destId="{EAED0E39-BB36-4F65-A229-07EF47E6F078}" srcOrd="0" destOrd="0" presId="urn:microsoft.com/office/officeart/2008/layout/SquareAccentList"/>
    <dgm:cxn modelId="{4C9B3B2C-BBAA-42C5-B0EC-2E80841B7BC5}" type="presParOf" srcId="{3317F7C7-3F3B-453E-A546-727D545FA885}" destId="{40D2A8DE-78D4-4046-8146-A44971F45AED}" srcOrd="1" destOrd="0" presId="urn:microsoft.com/office/officeart/2008/layout/SquareAccentList"/>
    <dgm:cxn modelId="{B61116DE-342B-4794-B800-92A94BCCBE6D}" type="presParOf" srcId="{3A9EE46C-1847-4155-8A35-9E6CE6541FBE}" destId="{3E83C409-0B9A-407C-9A52-85B33582CEBB}" srcOrd="1" destOrd="0" presId="urn:microsoft.com/office/officeart/2008/layout/SquareAccentList"/>
    <dgm:cxn modelId="{8A39D071-268F-4784-880F-27AE25DB755D}" type="presParOf" srcId="{3E83C409-0B9A-407C-9A52-85B33582CEBB}" destId="{900F5F14-7FB1-4382-8F55-70F2713B9654}" srcOrd="0" destOrd="0" presId="urn:microsoft.com/office/officeart/2008/layout/SquareAccentList"/>
    <dgm:cxn modelId="{219B70C9-7F9D-4516-9071-37BEC7589B47}" type="presParOf" srcId="{3E83C409-0B9A-407C-9A52-85B33582CEBB}" destId="{8955C530-87C2-43B9-9EC1-8A96E2EB344E}" srcOrd="1" destOrd="0" presId="urn:microsoft.com/office/officeart/2008/layout/SquareAccentList"/>
    <dgm:cxn modelId="{F59B8140-C837-444B-AAF2-8BCD7405A791}" type="presParOf" srcId="{3A9EE46C-1847-4155-8A35-9E6CE6541FBE}" destId="{819A5FB1-3BF9-41AA-821C-6B20EE11F268}" srcOrd="2" destOrd="0" presId="urn:microsoft.com/office/officeart/2008/layout/SquareAccentList"/>
    <dgm:cxn modelId="{00366A60-6A07-4B93-B1D5-C9C68232A5F9}" type="presParOf" srcId="{819A5FB1-3BF9-41AA-821C-6B20EE11F268}" destId="{D792E9B1-2C2F-4A16-81FB-D29FCC84510F}" srcOrd="0" destOrd="0" presId="urn:microsoft.com/office/officeart/2008/layout/SquareAccentList"/>
    <dgm:cxn modelId="{B64F5AC9-0659-40A5-80A9-0F6FD1DDB149}" type="presParOf" srcId="{819A5FB1-3BF9-41AA-821C-6B20EE11F268}" destId="{8CE49C3B-F70E-47F1-8843-904B9AF32B7E}" srcOrd="1" destOrd="0" presId="urn:microsoft.com/office/officeart/2008/layout/SquareAccentList"/>
    <dgm:cxn modelId="{327F0A9E-793C-4C56-847B-5F8937230FA1}" type="presParOf" srcId="{3A9EE46C-1847-4155-8A35-9E6CE6541FBE}" destId="{61146F4D-CFAA-4C84-AC07-484A9B608141}" srcOrd="3" destOrd="0" presId="urn:microsoft.com/office/officeart/2008/layout/SquareAccentList"/>
    <dgm:cxn modelId="{9860F293-4E15-42E6-9D08-C9C4B8AD0D04}" type="presParOf" srcId="{61146F4D-CFAA-4C84-AC07-484A9B608141}" destId="{2C5920C2-E196-44B2-9391-0136159A4A90}" srcOrd="0" destOrd="0" presId="urn:microsoft.com/office/officeart/2008/layout/SquareAccentList"/>
    <dgm:cxn modelId="{1F6F0909-E4CC-4801-8354-6C191E2D2843}" type="presParOf" srcId="{61146F4D-CFAA-4C84-AC07-484A9B608141}" destId="{A936AC91-466D-4AC3-B352-5549A5479536}" srcOrd="1" destOrd="0" presId="urn:microsoft.com/office/officeart/2008/layout/SquareAccentList"/>
    <dgm:cxn modelId="{5EF066A0-D8AF-4790-8662-7537E78ED214}" type="presParOf" srcId="{3A9EE46C-1847-4155-8A35-9E6CE6541FBE}" destId="{77A2CC9F-3CB9-41CB-9D1B-2E1E821DB1B7}" srcOrd="4" destOrd="0" presId="urn:microsoft.com/office/officeart/2008/layout/SquareAccentList"/>
    <dgm:cxn modelId="{DCB5E9E3-1291-40CD-BBF0-951504A269CF}" type="presParOf" srcId="{77A2CC9F-3CB9-41CB-9D1B-2E1E821DB1B7}" destId="{470403BA-705F-449A-B1A0-75EDB7150499}" srcOrd="0" destOrd="0" presId="urn:microsoft.com/office/officeart/2008/layout/SquareAccentList"/>
    <dgm:cxn modelId="{5D9D93DC-096C-4FD6-9A0C-BF9A94DDA810}" type="presParOf" srcId="{77A2CC9F-3CB9-41CB-9D1B-2E1E821DB1B7}" destId="{51C23197-59AE-4281-B9B8-B78E9C1A5D7A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658FAC-8029-44F1-AD2B-1DD8847B1644}">
      <dsp:nvSpPr>
        <dsp:cNvPr id="0" name=""/>
        <dsp:cNvSpPr/>
      </dsp:nvSpPr>
      <dsp:spPr>
        <a:xfrm>
          <a:off x="1028256" y="501695"/>
          <a:ext cx="2373837" cy="279275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B1BCF2B-820C-4CCC-A7D0-8DB5A7C168E7}">
      <dsp:nvSpPr>
        <dsp:cNvPr id="0" name=""/>
        <dsp:cNvSpPr/>
      </dsp:nvSpPr>
      <dsp:spPr>
        <a:xfrm>
          <a:off x="1028256" y="606579"/>
          <a:ext cx="174390" cy="17439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C54F84-2793-4AEC-BC0F-8F2ACA43DB62}">
      <dsp:nvSpPr>
        <dsp:cNvPr id="0" name=""/>
        <dsp:cNvSpPr/>
      </dsp:nvSpPr>
      <dsp:spPr>
        <a:xfrm>
          <a:off x="1200834" y="516324"/>
          <a:ext cx="2373837" cy="5016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t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>
              <a:solidFill>
                <a:schemeClr val="bg1"/>
              </a:solidFill>
            </a:rPr>
            <a:t>14</a:t>
          </a:r>
          <a:r>
            <a:rPr lang="ko-KR" altLang="en-US" sz="1200" b="1" kern="1200" dirty="0">
              <a:solidFill>
                <a:schemeClr val="bg1"/>
              </a:solidFill>
            </a:rPr>
            <a:t>일 할 일</a:t>
          </a:r>
        </a:p>
      </dsp:txBody>
      <dsp:txXfrm>
        <a:off x="1200834" y="516324"/>
        <a:ext cx="2373837" cy="501695"/>
      </dsp:txXfrm>
    </dsp:sp>
    <dsp:sp modelId="{EAED0E39-BB36-4F65-A229-07EF47E6F078}">
      <dsp:nvSpPr>
        <dsp:cNvPr id="0" name=""/>
        <dsp:cNvSpPr/>
      </dsp:nvSpPr>
      <dsp:spPr>
        <a:xfrm>
          <a:off x="1028256" y="1013079"/>
          <a:ext cx="174386" cy="1743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D2A8DE-78D4-4046-8146-A44971F45AED}">
      <dsp:nvSpPr>
        <dsp:cNvPr id="0" name=""/>
        <dsp:cNvSpPr/>
      </dsp:nvSpPr>
      <dsp:spPr>
        <a:xfrm>
          <a:off x="1194424" y="897024"/>
          <a:ext cx="2207669" cy="406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en-US" altLang="ko-KR" sz="1200" kern="1200" dirty="0"/>
            <a:t>OPPM </a:t>
          </a:r>
          <a:r>
            <a:rPr lang="ko-KR" altLang="en-US" sz="1200" kern="1200" dirty="0"/>
            <a:t>차트 완성하기</a:t>
          </a:r>
        </a:p>
      </dsp:txBody>
      <dsp:txXfrm>
        <a:off x="1194424" y="897024"/>
        <a:ext cx="2207669" cy="406495"/>
      </dsp:txXfrm>
    </dsp:sp>
    <dsp:sp modelId="{EEA79B49-522A-49C0-BF5B-B5368F162C98}">
      <dsp:nvSpPr>
        <dsp:cNvPr id="0" name=""/>
        <dsp:cNvSpPr/>
      </dsp:nvSpPr>
      <dsp:spPr>
        <a:xfrm>
          <a:off x="1028256" y="1419574"/>
          <a:ext cx="174386" cy="1743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-2759"/>
              <a:satOff val="-310"/>
              <a:lumOff val="19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D866AE-7502-497A-9C6A-C3313C34756F}">
      <dsp:nvSpPr>
        <dsp:cNvPr id="0" name=""/>
        <dsp:cNvSpPr/>
      </dsp:nvSpPr>
      <dsp:spPr>
        <a:xfrm>
          <a:off x="1194424" y="1303519"/>
          <a:ext cx="2207669" cy="406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/>
            <a:t>카페 주제 정하기</a:t>
          </a:r>
          <a:endParaRPr lang="en-US" altLang="ko-KR" sz="1200" kern="1200" dirty="0"/>
        </a:p>
      </dsp:txBody>
      <dsp:txXfrm>
        <a:off x="1194424" y="1303519"/>
        <a:ext cx="2207669" cy="406495"/>
      </dsp:txXfrm>
    </dsp:sp>
    <dsp:sp modelId="{32ACAE17-0353-4758-9244-AE439B8ACD75}">
      <dsp:nvSpPr>
        <dsp:cNvPr id="0" name=""/>
        <dsp:cNvSpPr/>
      </dsp:nvSpPr>
      <dsp:spPr>
        <a:xfrm>
          <a:off x="1028256" y="1826069"/>
          <a:ext cx="174386" cy="1743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-5519"/>
              <a:satOff val="-619"/>
              <a:lumOff val="39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EF2D9E-11D4-4C7A-B56E-3D3AEAEC6A1F}">
      <dsp:nvSpPr>
        <dsp:cNvPr id="0" name=""/>
        <dsp:cNvSpPr/>
      </dsp:nvSpPr>
      <dsp:spPr>
        <a:xfrm>
          <a:off x="1194424" y="1710015"/>
          <a:ext cx="2207669" cy="406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/>
            <a:t>영상물 주제 정하기</a:t>
          </a:r>
          <a:endParaRPr lang="en-US" altLang="ko-KR" sz="1200" kern="1200" dirty="0"/>
        </a:p>
      </dsp:txBody>
      <dsp:txXfrm>
        <a:off x="1194424" y="1710015"/>
        <a:ext cx="2207669" cy="406495"/>
      </dsp:txXfrm>
    </dsp:sp>
    <dsp:sp modelId="{FE928393-2C58-4082-8D65-CF811EC46A42}">
      <dsp:nvSpPr>
        <dsp:cNvPr id="0" name=""/>
        <dsp:cNvSpPr/>
      </dsp:nvSpPr>
      <dsp:spPr>
        <a:xfrm>
          <a:off x="1028256" y="2232564"/>
          <a:ext cx="174386" cy="1743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-8278"/>
              <a:satOff val="-929"/>
              <a:lumOff val="59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D47655-7783-47D8-B113-ECC775FA8812}">
      <dsp:nvSpPr>
        <dsp:cNvPr id="0" name=""/>
        <dsp:cNvSpPr/>
      </dsp:nvSpPr>
      <dsp:spPr>
        <a:xfrm>
          <a:off x="1194424" y="2116510"/>
          <a:ext cx="2207669" cy="406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/>
            <a:t>프로세싱 조사해오기</a:t>
          </a:r>
          <a:endParaRPr lang="en-US" altLang="ko-KR" sz="1200" kern="1200" dirty="0"/>
        </a:p>
      </dsp:txBody>
      <dsp:txXfrm>
        <a:off x="1194424" y="2116510"/>
        <a:ext cx="2207669" cy="406495"/>
      </dsp:txXfrm>
    </dsp:sp>
    <dsp:sp modelId="{ED9AACA8-533C-4C9F-B079-7B21EC5C5CDC}">
      <dsp:nvSpPr>
        <dsp:cNvPr id="0" name=""/>
        <dsp:cNvSpPr/>
      </dsp:nvSpPr>
      <dsp:spPr>
        <a:xfrm>
          <a:off x="1028256" y="2639059"/>
          <a:ext cx="174386" cy="1743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-11038"/>
              <a:satOff val="-1238"/>
              <a:lumOff val="79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588412-868E-451E-BB09-19C24674220D}">
      <dsp:nvSpPr>
        <dsp:cNvPr id="0" name=""/>
        <dsp:cNvSpPr/>
      </dsp:nvSpPr>
      <dsp:spPr>
        <a:xfrm>
          <a:off x="1194424" y="2523005"/>
          <a:ext cx="2207669" cy="406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/>
            <a:t>부지 조사</a:t>
          </a:r>
          <a:endParaRPr lang="en-US" altLang="ko-KR" sz="1200" kern="1200" dirty="0"/>
        </a:p>
      </dsp:txBody>
      <dsp:txXfrm>
        <a:off x="1194424" y="2523005"/>
        <a:ext cx="2207669" cy="406495"/>
      </dsp:txXfrm>
    </dsp:sp>
    <dsp:sp modelId="{5F423441-CE3D-4F9E-A5C6-D48A1D65AC20}">
      <dsp:nvSpPr>
        <dsp:cNvPr id="0" name=""/>
        <dsp:cNvSpPr/>
      </dsp:nvSpPr>
      <dsp:spPr>
        <a:xfrm>
          <a:off x="1028256" y="3045554"/>
          <a:ext cx="174386" cy="1743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-13797"/>
              <a:satOff val="-1548"/>
              <a:lumOff val="98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FA827A-91A3-4C97-A1D0-85F479232308}">
      <dsp:nvSpPr>
        <dsp:cNvPr id="0" name=""/>
        <dsp:cNvSpPr/>
      </dsp:nvSpPr>
      <dsp:spPr>
        <a:xfrm>
          <a:off x="1194424" y="2929500"/>
          <a:ext cx="2207669" cy="406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/>
            <a:t>과제물 담당자 정하기</a:t>
          </a:r>
          <a:endParaRPr lang="en-US" altLang="ko-KR" sz="1200" kern="1200" dirty="0"/>
        </a:p>
      </dsp:txBody>
      <dsp:txXfrm>
        <a:off x="1194424" y="2929500"/>
        <a:ext cx="2207669" cy="406495"/>
      </dsp:txXfrm>
    </dsp:sp>
    <dsp:sp modelId="{93529489-36AC-4CFE-BC7B-2B87A6918263}">
      <dsp:nvSpPr>
        <dsp:cNvPr id="0" name=""/>
        <dsp:cNvSpPr/>
      </dsp:nvSpPr>
      <dsp:spPr>
        <a:xfrm>
          <a:off x="1028256" y="3452050"/>
          <a:ext cx="174386" cy="1743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-16556"/>
              <a:satOff val="-1857"/>
              <a:lumOff val="118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5AA84A-2ECA-487E-BC6D-BF195CA5F074}">
      <dsp:nvSpPr>
        <dsp:cNvPr id="0" name=""/>
        <dsp:cNvSpPr/>
      </dsp:nvSpPr>
      <dsp:spPr>
        <a:xfrm>
          <a:off x="1194424" y="3335995"/>
          <a:ext cx="2207669" cy="406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카페 이름 정하기</a:t>
          </a:r>
          <a:endParaRPr lang="en-US" altLang="ko-KR" sz="1200" kern="1200" dirty="0"/>
        </a:p>
      </dsp:txBody>
      <dsp:txXfrm>
        <a:off x="1194424" y="3335995"/>
        <a:ext cx="2207669" cy="406495"/>
      </dsp:txXfrm>
    </dsp:sp>
    <dsp:sp modelId="{CEC19BC6-2E1E-4A5B-B208-0DA6D0B8F77B}">
      <dsp:nvSpPr>
        <dsp:cNvPr id="0" name=""/>
        <dsp:cNvSpPr/>
      </dsp:nvSpPr>
      <dsp:spPr>
        <a:xfrm>
          <a:off x="3884457" y="501695"/>
          <a:ext cx="2367903" cy="279275"/>
        </a:xfrm>
        <a:prstGeom prst="rect">
          <a:avLst/>
        </a:prstGeom>
        <a:solidFill>
          <a:schemeClr val="dk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38601F-BD45-4224-A9FD-A5B09234FCF1}">
      <dsp:nvSpPr>
        <dsp:cNvPr id="0" name=""/>
        <dsp:cNvSpPr/>
      </dsp:nvSpPr>
      <dsp:spPr>
        <a:xfrm>
          <a:off x="3881495" y="606579"/>
          <a:ext cx="174390" cy="174390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</dsp:sp>
    <dsp:sp modelId="{2CCC7E06-C573-4EA1-B439-72A7328F4830}">
      <dsp:nvSpPr>
        <dsp:cNvPr id="0" name=""/>
        <dsp:cNvSpPr/>
      </dsp:nvSpPr>
      <dsp:spPr>
        <a:xfrm>
          <a:off x="4123099" y="447497"/>
          <a:ext cx="2367903" cy="5016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>
              <a:solidFill>
                <a:schemeClr val="bg1"/>
              </a:solidFill>
            </a:rPr>
            <a:t>21</a:t>
          </a:r>
          <a:r>
            <a:rPr lang="ko-KR" altLang="en-US" sz="1200" b="1" kern="1200" dirty="0">
              <a:solidFill>
                <a:schemeClr val="bg1"/>
              </a:solidFill>
            </a:rPr>
            <a:t>일 할 일</a:t>
          </a:r>
        </a:p>
      </dsp:txBody>
      <dsp:txXfrm>
        <a:off x="4123099" y="447497"/>
        <a:ext cx="2367903" cy="501695"/>
      </dsp:txXfrm>
    </dsp:sp>
    <dsp:sp modelId="{354A5BEA-3878-4BF4-9EEE-BD3434AF12F4}">
      <dsp:nvSpPr>
        <dsp:cNvPr id="0" name=""/>
        <dsp:cNvSpPr/>
      </dsp:nvSpPr>
      <dsp:spPr>
        <a:xfrm>
          <a:off x="3884473" y="1013079"/>
          <a:ext cx="173950" cy="174386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</dsp:sp>
    <dsp:sp modelId="{AA4CE394-3174-4C04-8548-6587EDDBA671}">
      <dsp:nvSpPr>
        <dsp:cNvPr id="0" name=""/>
        <dsp:cNvSpPr/>
      </dsp:nvSpPr>
      <dsp:spPr>
        <a:xfrm>
          <a:off x="4053206" y="897024"/>
          <a:ext cx="2202150" cy="406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ko-KR" altLang="en-US" sz="1200" kern="1200" dirty="0"/>
            <a:t>카페 홍보 방법 계획하기</a:t>
          </a:r>
        </a:p>
      </dsp:txBody>
      <dsp:txXfrm>
        <a:off x="4053206" y="897024"/>
        <a:ext cx="2202150" cy="406495"/>
      </dsp:txXfrm>
    </dsp:sp>
    <dsp:sp modelId="{8B2946EF-4BB6-49E9-B2C3-51C70E2B996D}">
      <dsp:nvSpPr>
        <dsp:cNvPr id="0" name=""/>
        <dsp:cNvSpPr/>
      </dsp:nvSpPr>
      <dsp:spPr>
        <a:xfrm>
          <a:off x="3884473" y="1419574"/>
          <a:ext cx="173950" cy="174386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</dsp:sp>
    <dsp:sp modelId="{DEEA2122-A7BD-4B25-B155-4AD96FCD8EBD}">
      <dsp:nvSpPr>
        <dsp:cNvPr id="0" name=""/>
        <dsp:cNvSpPr/>
      </dsp:nvSpPr>
      <dsp:spPr>
        <a:xfrm>
          <a:off x="4011504" y="1303519"/>
          <a:ext cx="2202150" cy="406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프로세싱 하나씩 정하기</a:t>
          </a:r>
          <a:endParaRPr lang="en-US" altLang="ko-KR" sz="1200" kern="1200" dirty="0"/>
        </a:p>
      </dsp:txBody>
      <dsp:txXfrm>
        <a:off x="4011504" y="1303519"/>
        <a:ext cx="2202150" cy="406495"/>
      </dsp:txXfrm>
    </dsp:sp>
    <dsp:sp modelId="{16ACEB09-786F-4A9C-AF12-835CA6064FDF}">
      <dsp:nvSpPr>
        <dsp:cNvPr id="0" name=""/>
        <dsp:cNvSpPr/>
      </dsp:nvSpPr>
      <dsp:spPr>
        <a:xfrm>
          <a:off x="3881713" y="1826069"/>
          <a:ext cx="173950" cy="174386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</dsp:sp>
    <dsp:sp modelId="{22079D05-B85D-4B9E-B46C-AB7C73A8154E}">
      <dsp:nvSpPr>
        <dsp:cNvPr id="0" name=""/>
        <dsp:cNvSpPr/>
      </dsp:nvSpPr>
      <dsp:spPr>
        <a:xfrm>
          <a:off x="3686954" y="1710015"/>
          <a:ext cx="2207669" cy="406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200" kern="1200" dirty="0"/>
        </a:p>
      </dsp:txBody>
      <dsp:txXfrm>
        <a:off x="3686954" y="1710015"/>
        <a:ext cx="2207669" cy="406495"/>
      </dsp:txXfrm>
    </dsp:sp>
    <dsp:sp modelId="{DC2CD1A7-D08B-4B6C-98B4-DA383994A20F}">
      <dsp:nvSpPr>
        <dsp:cNvPr id="0" name=""/>
        <dsp:cNvSpPr/>
      </dsp:nvSpPr>
      <dsp:spPr>
        <a:xfrm>
          <a:off x="3523545" y="2232564"/>
          <a:ext cx="174386" cy="1743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2595E6-3F6A-4DC8-A272-9FC016CB699E}">
      <dsp:nvSpPr>
        <dsp:cNvPr id="0" name=""/>
        <dsp:cNvSpPr/>
      </dsp:nvSpPr>
      <dsp:spPr>
        <a:xfrm>
          <a:off x="4011504" y="2339497"/>
          <a:ext cx="2202150" cy="406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카페 세부 사항 디자인</a:t>
          </a:r>
          <a:endParaRPr lang="en-US" altLang="ko-KR" sz="1200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커피 머신</a:t>
          </a:r>
          <a:endParaRPr lang="en-US" altLang="ko-KR" sz="1200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가구</a:t>
          </a:r>
          <a:endParaRPr lang="en-US" altLang="ko-KR" sz="1200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카페로고</a:t>
          </a:r>
          <a:endParaRPr lang="en-US" altLang="ko-KR" sz="1200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카페 음악</a:t>
          </a:r>
          <a:endParaRPr lang="en-US" altLang="ko-KR" sz="1200" kern="1200" dirty="0"/>
        </a:p>
      </dsp:txBody>
      <dsp:txXfrm>
        <a:off x="4011504" y="2339497"/>
        <a:ext cx="2202150" cy="406495"/>
      </dsp:txXfrm>
    </dsp:sp>
    <dsp:sp modelId="{B6DE9C51-6885-42DC-8B83-3E31707FA801}">
      <dsp:nvSpPr>
        <dsp:cNvPr id="0" name=""/>
        <dsp:cNvSpPr/>
      </dsp:nvSpPr>
      <dsp:spPr>
        <a:xfrm>
          <a:off x="3520785" y="2639059"/>
          <a:ext cx="174386" cy="1743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800F18-9461-4A7D-B01F-DC83ADF02282}">
      <dsp:nvSpPr>
        <dsp:cNvPr id="0" name=""/>
        <dsp:cNvSpPr/>
      </dsp:nvSpPr>
      <dsp:spPr>
        <a:xfrm>
          <a:off x="3686954" y="2523005"/>
          <a:ext cx="2207669" cy="406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200" kern="1200" dirty="0"/>
        </a:p>
      </dsp:txBody>
      <dsp:txXfrm>
        <a:off x="3686954" y="2523005"/>
        <a:ext cx="2207669" cy="406495"/>
      </dsp:txXfrm>
    </dsp:sp>
    <dsp:sp modelId="{9AE7B619-A7C1-44F1-83BB-C8C821D7617D}">
      <dsp:nvSpPr>
        <dsp:cNvPr id="0" name=""/>
        <dsp:cNvSpPr/>
      </dsp:nvSpPr>
      <dsp:spPr>
        <a:xfrm>
          <a:off x="3520785" y="3045554"/>
          <a:ext cx="174386" cy="1743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D79A04-3823-432B-B9CE-647F52B28C21}">
      <dsp:nvSpPr>
        <dsp:cNvPr id="0" name=""/>
        <dsp:cNvSpPr/>
      </dsp:nvSpPr>
      <dsp:spPr>
        <a:xfrm>
          <a:off x="3686954" y="2929500"/>
          <a:ext cx="2207669" cy="406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200" kern="1200" dirty="0"/>
        </a:p>
      </dsp:txBody>
      <dsp:txXfrm>
        <a:off x="3686954" y="2929500"/>
        <a:ext cx="2207669" cy="406495"/>
      </dsp:txXfrm>
    </dsp:sp>
    <dsp:sp modelId="{CAE1B0EC-35F0-4E19-B146-8FD801CB9C76}">
      <dsp:nvSpPr>
        <dsp:cNvPr id="0" name=""/>
        <dsp:cNvSpPr/>
      </dsp:nvSpPr>
      <dsp:spPr>
        <a:xfrm>
          <a:off x="3842562" y="3452050"/>
          <a:ext cx="174386" cy="174386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</dsp:sp>
    <dsp:sp modelId="{3C85745B-0519-493B-BA2E-A9BA3E937019}">
      <dsp:nvSpPr>
        <dsp:cNvPr id="0" name=""/>
        <dsp:cNvSpPr/>
      </dsp:nvSpPr>
      <dsp:spPr>
        <a:xfrm>
          <a:off x="4011504" y="3335995"/>
          <a:ext cx="2202150" cy="406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제작물 중간점검</a:t>
          </a:r>
          <a:endParaRPr lang="en-US" altLang="ko-KR" sz="1200" kern="1200" dirty="0"/>
        </a:p>
      </dsp:txBody>
      <dsp:txXfrm>
        <a:off x="4011504" y="3335995"/>
        <a:ext cx="2202150" cy="4064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658FAC-8029-44F1-AD2B-1DD8847B1644}">
      <dsp:nvSpPr>
        <dsp:cNvPr id="0" name=""/>
        <dsp:cNvSpPr/>
      </dsp:nvSpPr>
      <dsp:spPr>
        <a:xfrm>
          <a:off x="0" y="510101"/>
          <a:ext cx="2230909" cy="262462"/>
        </a:xfrm>
        <a:prstGeom prst="rect">
          <a:avLst/>
        </a:prstGeom>
        <a:solidFill>
          <a:srgbClr val="AE4845"/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B1BCF2B-820C-4CCC-A7D0-8DB5A7C168E7}">
      <dsp:nvSpPr>
        <dsp:cNvPr id="0" name=""/>
        <dsp:cNvSpPr/>
      </dsp:nvSpPr>
      <dsp:spPr>
        <a:xfrm>
          <a:off x="0" y="606579"/>
          <a:ext cx="174390" cy="17439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C54F84-2793-4AEC-BC0F-8F2ACA43DB62}">
      <dsp:nvSpPr>
        <dsp:cNvPr id="0" name=""/>
        <dsp:cNvSpPr/>
      </dsp:nvSpPr>
      <dsp:spPr>
        <a:xfrm>
          <a:off x="241389" y="541570"/>
          <a:ext cx="2373837" cy="5016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t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>
              <a:solidFill>
                <a:schemeClr val="bg1"/>
              </a:solidFill>
            </a:rPr>
            <a:t>21</a:t>
          </a:r>
          <a:r>
            <a:rPr lang="ko-KR" altLang="en-US" sz="1200" b="1" kern="1200" dirty="0">
              <a:solidFill>
                <a:schemeClr val="bg1"/>
              </a:solidFill>
            </a:rPr>
            <a:t>일 할 일</a:t>
          </a:r>
        </a:p>
      </dsp:txBody>
      <dsp:txXfrm>
        <a:off x="241389" y="541570"/>
        <a:ext cx="2373837" cy="501695"/>
      </dsp:txXfrm>
    </dsp:sp>
    <dsp:sp modelId="{EAED0E39-BB36-4F65-A229-07EF47E6F078}">
      <dsp:nvSpPr>
        <dsp:cNvPr id="0" name=""/>
        <dsp:cNvSpPr/>
      </dsp:nvSpPr>
      <dsp:spPr>
        <a:xfrm>
          <a:off x="3005830" y="1013079"/>
          <a:ext cx="174386" cy="174386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</dsp:sp>
    <dsp:sp modelId="{40D2A8DE-78D4-4046-8146-A44971F45AED}">
      <dsp:nvSpPr>
        <dsp:cNvPr id="0" name=""/>
        <dsp:cNvSpPr/>
      </dsp:nvSpPr>
      <dsp:spPr>
        <a:xfrm>
          <a:off x="3259758" y="897024"/>
          <a:ext cx="2207669" cy="406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ko-KR" altLang="en-US" sz="1200" kern="1200" dirty="0"/>
            <a:t>카페 메뉴 정하기</a:t>
          </a:r>
        </a:p>
      </dsp:txBody>
      <dsp:txXfrm>
        <a:off x="3259758" y="897024"/>
        <a:ext cx="2207669" cy="406495"/>
      </dsp:txXfrm>
    </dsp:sp>
    <dsp:sp modelId="{7BA0E532-66D2-4DD8-9097-35A5D6BAB419}">
      <dsp:nvSpPr>
        <dsp:cNvPr id="0" name=""/>
        <dsp:cNvSpPr/>
      </dsp:nvSpPr>
      <dsp:spPr>
        <a:xfrm>
          <a:off x="3005830" y="1419574"/>
          <a:ext cx="174386" cy="174386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</dsp:sp>
    <dsp:sp modelId="{75095C55-424A-47CE-A650-8B6276D9CC41}">
      <dsp:nvSpPr>
        <dsp:cNvPr id="0" name=""/>
        <dsp:cNvSpPr/>
      </dsp:nvSpPr>
      <dsp:spPr>
        <a:xfrm>
          <a:off x="3259758" y="1303519"/>
          <a:ext cx="2207669" cy="406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ko-KR" altLang="en-US" sz="1200" kern="1200" dirty="0"/>
            <a:t>카페 전면도 작성</a:t>
          </a:r>
          <a:endParaRPr lang="en-US" altLang="ko-KR" sz="1200" kern="1200" dirty="0"/>
        </a:p>
      </dsp:txBody>
      <dsp:txXfrm>
        <a:off x="3259758" y="1303519"/>
        <a:ext cx="2207669" cy="406495"/>
      </dsp:txXfrm>
    </dsp:sp>
    <dsp:sp modelId="{6AA4BCE3-3D20-4216-A368-35CB6AE8A1DA}">
      <dsp:nvSpPr>
        <dsp:cNvPr id="0" name=""/>
        <dsp:cNvSpPr/>
      </dsp:nvSpPr>
      <dsp:spPr>
        <a:xfrm>
          <a:off x="3005830" y="1826069"/>
          <a:ext cx="174386" cy="174386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</dsp:sp>
    <dsp:sp modelId="{686BECDB-219A-413D-8D39-E7E9ABEAD419}">
      <dsp:nvSpPr>
        <dsp:cNvPr id="0" name=""/>
        <dsp:cNvSpPr/>
      </dsp:nvSpPr>
      <dsp:spPr>
        <a:xfrm>
          <a:off x="3259758" y="1710015"/>
          <a:ext cx="2207669" cy="406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en-US" altLang="ko-KR" sz="1200" kern="1200" dirty="0" err="1"/>
            <a:t>Github</a:t>
          </a:r>
          <a:r>
            <a:rPr lang="en-US" altLang="ko-KR" sz="1200" kern="1200" dirty="0"/>
            <a:t> </a:t>
          </a:r>
          <a:r>
            <a:rPr lang="ko-KR" altLang="en-US" sz="1200" kern="1200" dirty="0"/>
            <a:t>에 올릴 것 정리</a:t>
          </a:r>
          <a:endParaRPr lang="en-US" altLang="ko-KR" sz="1200" kern="1200" dirty="0"/>
        </a:p>
      </dsp:txBody>
      <dsp:txXfrm>
        <a:off x="3259758" y="1710015"/>
        <a:ext cx="2207669" cy="406495"/>
      </dsp:txXfrm>
    </dsp:sp>
    <dsp:sp modelId="{26763AF3-5542-4382-A00B-6C75B5B6B498}">
      <dsp:nvSpPr>
        <dsp:cNvPr id="0" name=""/>
        <dsp:cNvSpPr/>
      </dsp:nvSpPr>
      <dsp:spPr>
        <a:xfrm>
          <a:off x="3005830" y="2232564"/>
          <a:ext cx="174386" cy="174386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</dsp:sp>
    <dsp:sp modelId="{30D496DA-09B1-4F22-9289-BFD0384A7B5B}">
      <dsp:nvSpPr>
        <dsp:cNvPr id="0" name=""/>
        <dsp:cNvSpPr/>
      </dsp:nvSpPr>
      <dsp:spPr>
        <a:xfrm>
          <a:off x="3259758" y="2116510"/>
          <a:ext cx="2207669" cy="406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ko-KR" altLang="en-US" sz="1200" kern="1200" dirty="0"/>
            <a:t>과제 피드백</a:t>
          </a:r>
          <a:endParaRPr lang="en-US" altLang="ko-KR" sz="1200" kern="1200" dirty="0"/>
        </a:p>
      </dsp:txBody>
      <dsp:txXfrm>
        <a:off x="3259758" y="2116510"/>
        <a:ext cx="2207669" cy="406495"/>
      </dsp:txXfrm>
    </dsp:sp>
    <dsp:sp modelId="{6EE53361-A1AA-4D00-9F49-4F53A65B84C8}">
      <dsp:nvSpPr>
        <dsp:cNvPr id="0" name=""/>
        <dsp:cNvSpPr/>
      </dsp:nvSpPr>
      <dsp:spPr>
        <a:xfrm>
          <a:off x="3005830" y="2639059"/>
          <a:ext cx="174386" cy="174386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</dsp:sp>
    <dsp:sp modelId="{71BD558B-5B38-4FB8-90A8-62B20D7E6339}">
      <dsp:nvSpPr>
        <dsp:cNvPr id="0" name=""/>
        <dsp:cNvSpPr/>
      </dsp:nvSpPr>
      <dsp:spPr>
        <a:xfrm>
          <a:off x="3295456" y="2523005"/>
          <a:ext cx="2207669" cy="406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en-US" altLang="ko-KR" sz="1200" kern="1200" dirty="0"/>
            <a:t>Burn-down </a:t>
          </a:r>
          <a:r>
            <a:rPr lang="ko-KR" altLang="en-US" sz="1200" kern="1200" dirty="0"/>
            <a:t>차트 제작</a:t>
          </a:r>
          <a:endParaRPr lang="en-US" altLang="ko-KR" sz="1200" kern="1200" dirty="0"/>
        </a:p>
      </dsp:txBody>
      <dsp:txXfrm>
        <a:off x="3295456" y="2523005"/>
        <a:ext cx="2207669" cy="406495"/>
      </dsp:txXfrm>
    </dsp:sp>
    <dsp:sp modelId="{CEC19BC6-2E1E-4A5B-B208-0DA6D0B8F77B}">
      <dsp:nvSpPr>
        <dsp:cNvPr id="0" name=""/>
        <dsp:cNvSpPr/>
      </dsp:nvSpPr>
      <dsp:spPr>
        <a:xfrm>
          <a:off x="3013510" y="501695"/>
          <a:ext cx="2367903" cy="279275"/>
        </a:xfrm>
        <a:prstGeom prst="rect">
          <a:avLst/>
        </a:prstGeom>
        <a:solidFill>
          <a:schemeClr val="tx1">
            <a:lumMod val="75000"/>
            <a:lumOff val="25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38601F-BD45-4224-A9FD-A5B09234FCF1}">
      <dsp:nvSpPr>
        <dsp:cNvPr id="0" name=""/>
        <dsp:cNvSpPr/>
      </dsp:nvSpPr>
      <dsp:spPr>
        <a:xfrm>
          <a:off x="3010559" y="606579"/>
          <a:ext cx="174390" cy="174390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</dsp:sp>
    <dsp:sp modelId="{2CCC7E06-C573-4EA1-B439-72A7328F4830}">
      <dsp:nvSpPr>
        <dsp:cNvPr id="0" name=""/>
        <dsp:cNvSpPr/>
      </dsp:nvSpPr>
      <dsp:spPr>
        <a:xfrm>
          <a:off x="3229529" y="447497"/>
          <a:ext cx="2367903" cy="5016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>
              <a:solidFill>
                <a:schemeClr val="bg1"/>
              </a:solidFill>
            </a:rPr>
            <a:t>28</a:t>
          </a:r>
          <a:r>
            <a:rPr lang="ko-KR" altLang="en-US" sz="1200" b="1" kern="1200" dirty="0">
              <a:solidFill>
                <a:schemeClr val="bg1"/>
              </a:solidFill>
            </a:rPr>
            <a:t>일 할 일</a:t>
          </a:r>
        </a:p>
      </dsp:txBody>
      <dsp:txXfrm>
        <a:off x="3229529" y="447497"/>
        <a:ext cx="2367903" cy="501695"/>
      </dsp:txXfrm>
    </dsp:sp>
    <dsp:sp modelId="{354A5BEA-3878-4BF4-9EEE-BD3434AF12F4}">
      <dsp:nvSpPr>
        <dsp:cNvPr id="0" name=""/>
        <dsp:cNvSpPr/>
      </dsp:nvSpPr>
      <dsp:spPr>
        <a:xfrm>
          <a:off x="18268" y="1013079"/>
          <a:ext cx="173950" cy="174386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2">
              <a:lumMod val="75000"/>
            </a:schemeClr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</dsp:sp>
    <dsp:sp modelId="{AA4CE394-3174-4C04-8548-6587EDDBA671}">
      <dsp:nvSpPr>
        <dsp:cNvPr id="0" name=""/>
        <dsp:cNvSpPr/>
      </dsp:nvSpPr>
      <dsp:spPr>
        <a:xfrm>
          <a:off x="234285" y="897024"/>
          <a:ext cx="2202150" cy="406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ko-KR" altLang="en-US" sz="1200" kern="1200" dirty="0"/>
            <a:t>카페 홍보 방법 계획하기</a:t>
          </a:r>
        </a:p>
      </dsp:txBody>
      <dsp:txXfrm>
        <a:off x="234285" y="897024"/>
        <a:ext cx="2202150" cy="406495"/>
      </dsp:txXfrm>
    </dsp:sp>
    <dsp:sp modelId="{8B2946EF-4BB6-49E9-B2C3-51C70E2B996D}">
      <dsp:nvSpPr>
        <dsp:cNvPr id="0" name=""/>
        <dsp:cNvSpPr/>
      </dsp:nvSpPr>
      <dsp:spPr>
        <a:xfrm>
          <a:off x="18268" y="1419574"/>
          <a:ext cx="173950" cy="174386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2">
              <a:lumMod val="75000"/>
            </a:schemeClr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</dsp:sp>
    <dsp:sp modelId="{DEEA2122-A7BD-4B25-B155-4AD96FCD8EBD}">
      <dsp:nvSpPr>
        <dsp:cNvPr id="0" name=""/>
        <dsp:cNvSpPr/>
      </dsp:nvSpPr>
      <dsp:spPr>
        <a:xfrm>
          <a:off x="234285" y="1303519"/>
          <a:ext cx="2202150" cy="406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프로세싱 하나씩 정하기</a:t>
          </a:r>
          <a:endParaRPr lang="en-US" altLang="ko-KR" sz="1200" kern="1200" dirty="0"/>
        </a:p>
      </dsp:txBody>
      <dsp:txXfrm>
        <a:off x="234285" y="1303519"/>
        <a:ext cx="2202150" cy="406495"/>
      </dsp:txXfrm>
    </dsp:sp>
    <dsp:sp modelId="{16ACEB09-786F-4A9C-AF12-835CA6064FDF}">
      <dsp:nvSpPr>
        <dsp:cNvPr id="0" name=""/>
        <dsp:cNvSpPr/>
      </dsp:nvSpPr>
      <dsp:spPr>
        <a:xfrm>
          <a:off x="15508" y="1826069"/>
          <a:ext cx="173950" cy="174386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2">
              <a:lumMod val="75000"/>
            </a:schemeClr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</dsp:sp>
    <dsp:sp modelId="{22079D05-B85D-4B9E-B46C-AB7C73A8154E}">
      <dsp:nvSpPr>
        <dsp:cNvPr id="0" name=""/>
        <dsp:cNvSpPr/>
      </dsp:nvSpPr>
      <dsp:spPr>
        <a:xfrm>
          <a:off x="3717899" y="1710015"/>
          <a:ext cx="2207669" cy="406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200" kern="1200" dirty="0"/>
        </a:p>
      </dsp:txBody>
      <dsp:txXfrm>
        <a:off x="3717899" y="1710015"/>
        <a:ext cx="2207669" cy="406495"/>
      </dsp:txXfrm>
    </dsp:sp>
    <dsp:sp modelId="{DC2CD1A7-D08B-4B6C-98B4-DA383994A20F}">
      <dsp:nvSpPr>
        <dsp:cNvPr id="0" name=""/>
        <dsp:cNvSpPr/>
      </dsp:nvSpPr>
      <dsp:spPr>
        <a:xfrm>
          <a:off x="2062621" y="2232564"/>
          <a:ext cx="174386" cy="1743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2595E6-3F6A-4DC8-A272-9FC016CB699E}">
      <dsp:nvSpPr>
        <dsp:cNvPr id="0" name=""/>
        <dsp:cNvSpPr/>
      </dsp:nvSpPr>
      <dsp:spPr>
        <a:xfrm>
          <a:off x="234285" y="2339497"/>
          <a:ext cx="2202150" cy="406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카페 세부 사항 디자인</a:t>
          </a:r>
          <a:endParaRPr lang="en-US" altLang="ko-KR" sz="1200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커피 머신</a:t>
          </a:r>
          <a:endParaRPr lang="en-US" altLang="ko-KR" sz="1200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가구</a:t>
          </a:r>
          <a:endParaRPr lang="en-US" altLang="ko-KR" sz="1200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카페로고</a:t>
          </a:r>
          <a:endParaRPr lang="en-US" altLang="ko-KR" sz="1200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카페 음악</a:t>
          </a:r>
          <a:endParaRPr lang="en-US" altLang="ko-KR" sz="1200" kern="1200" dirty="0"/>
        </a:p>
      </dsp:txBody>
      <dsp:txXfrm>
        <a:off x="234285" y="2339497"/>
        <a:ext cx="2202150" cy="406495"/>
      </dsp:txXfrm>
    </dsp:sp>
    <dsp:sp modelId="{B6DE9C51-6885-42DC-8B83-3E31707FA801}">
      <dsp:nvSpPr>
        <dsp:cNvPr id="0" name=""/>
        <dsp:cNvSpPr/>
      </dsp:nvSpPr>
      <dsp:spPr>
        <a:xfrm>
          <a:off x="1975428" y="2629803"/>
          <a:ext cx="174386" cy="1743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800F18-9461-4A7D-B01F-DC83ADF02282}">
      <dsp:nvSpPr>
        <dsp:cNvPr id="0" name=""/>
        <dsp:cNvSpPr/>
      </dsp:nvSpPr>
      <dsp:spPr>
        <a:xfrm>
          <a:off x="3717899" y="2523005"/>
          <a:ext cx="2207669" cy="406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200" kern="1200" dirty="0"/>
        </a:p>
      </dsp:txBody>
      <dsp:txXfrm>
        <a:off x="3717899" y="2523005"/>
        <a:ext cx="2207669" cy="406495"/>
      </dsp:txXfrm>
    </dsp:sp>
    <dsp:sp modelId="{9AE7B619-A7C1-44F1-83BB-C8C821D7617D}">
      <dsp:nvSpPr>
        <dsp:cNvPr id="0" name=""/>
        <dsp:cNvSpPr/>
      </dsp:nvSpPr>
      <dsp:spPr>
        <a:xfrm>
          <a:off x="3551730" y="3045554"/>
          <a:ext cx="174386" cy="1743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D79A04-3823-432B-B9CE-647F52B28C21}">
      <dsp:nvSpPr>
        <dsp:cNvPr id="0" name=""/>
        <dsp:cNvSpPr/>
      </dsp:nvSpPr>
      <dsp:spPr>
        <a:xfrm>
          <a:off x="3717899" y="2929500"/>
          <a:ext cx="2207669" cy="406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200" kern="1200" dirty="0"/>
        </a:p>
      </dsp:txBody>
      <dsp:txXfrm>
        <a:off x="3717899" y="2929500"/>
        <a:ext cx="2207669" cy="406495"/>
      </dsp:txXfrm>
    </dsp:sp>
    <dsp:sp modelId="{CAE1B0EC-35F0-4E19-B146-8FD801CB9C76}">
      <dsp:nvSpPr>
        <dsp:cNvPr id="0" name=""/>
        <dsp:cNvSpPr/>
      </dsp:nvSpPr>
      <dsp:spPr>
        <a:xfrm>
          <a:off x="0" y="3452050"/>
          <a:ext cx="174386" cy="174386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2">
              <a:lumMod val="75000"/>
            </a:schemeClr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</dsp:sp>
    <dsp:sp modelId="{3C85745B-0519-493B-BA2E-A9BA3E937019}">
      <dsp:nvSpPr>
        <dsp:cNvPr id="0" name=""/>
        <dsp:cNvSpPr/>
      </dsp:nvSpPr>
      <dsp:spPr>
        <a:xfrm>
          <a:off x="145294" y="3335995"/>
          <a:ext cx="2202150" cy="406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제작물 중간점검</a:t>
          </a:r>
          <a:endParaRPr lang="en-US" altLang="ko-KR" sz="1200" kern="1200" dirty="0"/>
        </a:p>
      </dsp:txBody>
      <dsp:txXfrm>
        <a:off x="145294" y="3335995"/>
        <a:ext cx="2202150" cy="4064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658FAC-8029-44F1-AD2B-1DD8847B1644}">
      <dsp:nvSpPr>
        <dsp:cNvPr id="0" name=""/>
        <dsp:cNvSpPr/>
      </dsp:nvSpPr>
      <dsp:spPr>
        <a:xfrm>
          <a:off x="0" y="510101"/>
          <a:ext cx="2230909" cy="262462"/>
        </a:xfrm>
        <a:prstGeom prst="rect">
          <a:avLst/>
        </a:prstGeom>
        <a:solidFill>
          <a:srgbClr val="AE4845"/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B1BCF2B-820C-4CCC-A7D0-8DB5A7C168E7}">
      <dsp:nvSpPr>
        <dsp:cNvPr id="0" name=""/>
        <dsp:cNvSpPr/>
      </dsp:nvSpPr>
      <dsp:spPr>
        <a:xfrm>
          <a:off x="0" y="606579"/>
          <a:ext cx="174390" cy="17439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C54F84-2793-4AEC-BC0F-8F2ACA43DB62}">
      <dsp:nvSpPr>
        <dsp:cNvPr id="0" name=""/>
        <dsp:cNvSpPr/>
      </dsp:nvSpPr>
      <dsp:spPr>
        <a:xfrm>
          <a:off x="242873" y="541570"/>
          <a:ext cx="2373837" cy="5016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t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b="1" kern="1200" dirty="0">
              <a:solidFill>
                <a:schemeClr val="bg1"/>
              </a:solidFill>
            </a:rPr>
            <a:t>21</a:t>
          </a:r>
          <a:r>
            <a:rPr lang="ko-KR" altLang="en-US" sz="1200" b="1" kern="1200" dirty="0">
              <a:solidFill>
                <a:schemeClr val="bg1"/>
              </a:solidFill>
            </a:rPr>
            <a:t>일 할 일</a:t>
          </a:r>
        </a:p>
      </dsp:txBody>
      <dsp:txXfrm>
        <a:off x="242873" y="541570"/>
        <a:ext cx="2373837" cy="501695"/>
      </dsp:txXfrm>
    </dsp:sp>
    <dsp:sp modelId="{CEC19BC6-2E1E-4A5B-B208-0DA6D0B8F77B}">
      <dsp:nvSpPr>
        <dsp:cNvPr id="0" name=""/>
        <dsp:cNvSpPr/>
      </dsp:nvSpPr>
      <dsp:spPr>
        <a:xfrm>
          <a:off x="3012026" y="501695"/>
          <a:ext cx="2367903" cy="2792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38601F-BD45-4224-A9FD-A5B09234FCF1}">
      <dsp:nvSpPr>
        <dsp:cNvPr id="0" name=""/>
        <dsp:cNvSpPr/>
      </dsp:nvSpPr>
      <dsp:spPr>
        <a:xfrm>
          <a:off x="3009075" y="606579"/>
          <a:ext cx="174390" cy="174390"/>
        </a:xfrm>
        <a:prstGeom prst="rect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</dsp:sp>
    <dsp:sp modelId="{2CCC7E06-C573-4EA1-B439-72A7328F4830}">
      <dsp:nvSpPr>
        <dsp:cNvPr id="0" name=""/>
        <dsp:cNvSpPr/>
      </dsp:nvSpPr>
      <dsp:spPr>
        <a:xfrm>
          <a:off x="3228045" y="447497"/>
          <a:ext cx="2367903" cy="5016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200" b="1" kern="1200" dirty="0">
            <a:solidFill>
              <a:schemeClr val="bg1"/>
            </a:solidFill>
          </a:endParaRPr>
        </a:p>
      </dsp:txBody>
      <dsp:txXfrm>
        <a:off x="3228045" y="447497"/>
        <a:ext cx="2367903" cy="501695"/>
      </dsp:txXfrm>
    </dsp:sp>
    <dsp:sp modelId="{354A5BEA-3878-4BF4-9EEE-BD3434AF12F4}">
      <dsp:nvSpPr>
        <dsp:cNvPr id="0" name=""/>
        <dsp:cNvSpPr/>
      </dsp:nvSpPr>
      <dsp:spPr>
        <a:xfrm>
          <a:off x="16784" y="1013079"/>
          <a:ext cx="173950" cy="174386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2">
              <a:lumMod val="75000"/>
            </a:schemeClr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</dsp:sp>
    <dsp:sp modelId="{AA4CE394-3174-4C04-8548-6587EDDBA671}">
      <dsp:nvSpPr>
        <dsp:cNvPr id="0" name=""/>
        <dsp:cNvSpPr/>
      </dsp:nvSpPr>
      <dsp:spPr>
        <a:xfrm>
          <a:off x="232801" y="897024"/>
          <a:ext cx="2202150" cy="406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ko-KR" altLang="en-US" sz="1200" kern="1200" dirty="0"/>
            <a:t>카페 홍보 방법 계획하기</a:t>
          </a:r>
        </a:p>
      </dsp:txBody>
      <dsp:txXfrm>
        <a:off x="232801" y="897024"/>
        <a:ext cx="2202150" cy="406495"/>
      </dsp:txXfrm>
    </dsp:sp>
    <dsp:sp modelId="{8B2946EF-4BB6-49E9-B2C3-51C70E2B996D}">
      <dsp:nvSpPr>
        <dsp:cNvPr id="0" name=""/>
        <dsp:cNvSpPr/>
      </dsp:nvSpPr>
      <dsp:spPr>
        <a:xfrm>
          <a:off x="16784" y="1419574"/>
          <a:ext cx="173950" cy="174386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2">
              <a:lumMod val="75000"/>
            </a:schemeClr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</dsp:sp>
    <dsp:sp modelId="{DEEA2122-A7BD-4B25-B155-4AD96FCD8EBD}">
      <dsp:nvSpPr>
        <dsp:cNvPr id="0" name=""/>
        <dsp:cNvSpPr/>
      </dsp:nvSpPr>
      <dsp:spPr>
        <a:xfrm>
          <a:off x="232801" y="1303519"/>
          <a:ext cx="2202150" cy="406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프로세싱 하나씩 정하기</a:t>
          </a:r>
          <a:endParaRPr lang="en-US" altLang="ko-KR" sz="1200" kern="1200" dirty="0"/>
        </a:p>
      </dsp:txBody>
      <dsp:txXfrm>
        <a:off x="232801" y="1303519"/>
        <a:ext cx="2202150" cy="406495"/>
      </dsp:txXfrm>
    </dsp:sp>
    <dsp:sp modelId="{16ACEB09-786F-4A9C-AF12-835CA6064FDF}">
      <dsp:nvSpPr>
        <dsp:cNvPr id="0" name=""/>
        <dsp:cNvSpPr/>
      </dsp:nvSpPr>
      <dsp:spPr>
        <a:xfrm>
          <a:off x="14025" y="1826069"/>
          <a:ext cx="173950" cy="174386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2">
              <a:lumMod val="75000"/>
            </a:schemeClr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</dsp:sp>
    <dsp:sp modelId="{22079D05-B85D-4B9E-B46C-AB7C73A8154E}">
      <dsp:nvSpPr>
        <dsp:cNvPr id="0" name=""/>
        <dsp:cNvSpPr/>
      </dsp:nvSpPr>
      <dsp:spPr>
        <a:xfrm>
          <a:off x="3716415" y="1710015"/>
          <a:ext cx="2207669" cy="406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200" kern="1200" dirty="0"/>
        </a:p>
      </dsp:txBody>
      <dsp:txXfrm>
        <a:off x="3716415" y="1710015"/>
        <a:ext cx="2207669" cy="406495"/>
      </dsp:txXfrm>
    </dsp:sp>
    <dsp:sp modelId="{DC2CD1A7-D08B-4B6C-98B4-DA383994A20F}">
      <dsp:nvSpPr>
        <dsp:cNvPr id="0" name=""/>
        <dsp:cNvSpPr/>
      </dsp:nvSpPr>
      <dsp:spPr>
        <a:xfrm>
          <a:off x="2061137" y="2232564"/>
          <a:ext cx="174386" cy="1743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2595E6-3F6A-4DC8-A272-9FC016CB699E}">
      <dsp:nvSpPr>
        <dsp:cNvPr id="0" name=""/>
        <dsp:cNvSpPr/>
      </dsp:nvSpPr>
      <dsp:spPr>
        <a:xfrm>
          <a:off x="232801" y="2339497"/>
          <a:ext cx="2202150" cy="406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카페 세부 사항 디자인</a:t>
          </a:r>
          <a:endParaRPr lang="en-US" altLang="ko-KR" sz="1200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커피 머신</a:t>
          </a:r>
          <a:endParaRPr lang="en-US" altLang="ko-KR" sz="1200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가구</a:t>
          </a:r>
          <a:endParaRPr lang="en-US" altLang="ko-KR" sz="1200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카페로고</a:t>
          </a:r>
          <a:endParaRPr lang="en-US" altLang="ko-KR" sz="1200" kern="1200" dirty="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200" kern="1200" dirty="0"/>
            <a:t>카페 음악</a:t>
          </a:r>
          <a:endParaRPr lang="en-US" altLang="ko-KR" sz="1200" kern="1200" dirty="0"/>
        </a:p>
      </dsp:txBody>
      <dsp:txXfrm>
        <a:off x="232801" y="2339497"/>
        <a:ext cx="2202150" cy="406495"/>
      </dsp:txXfrm>
    </dsp:sp>
    <dsp:sp modelId="{B6DE9C51-6885-42DC-8B83-3E31707FA801}">
      <dsp:nvSpPr>
        <dsp:cNvPr id="0" name=""/>
        <dsp:cNvSpPr/>
      </dsp:nvSpPr>
      <dsp:spPr>
        <a:xfrm>
          <a:off x="1973945" y="2629803"/>
          <a:ext cx="174386" cy="1743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800F18-9461-4A7D-B01F-DC83ADF02282}">
      <dsp:nvSpPr>
        <dsp:cNvPr id="0" name=""/>
        <dsp:cNvSpPr/>
      </dsp:nvSpPr>
      <dsp:spPr>
        <a:xfrm>
          <a:off x="3716415" y="2523005"/>
          <a:ext cx="2207669" cy="406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200" kern="1200" dirty="0"/>
        </a:p>
      </dsp:txBody>
      <dsp:txXfrm>
        <a:off x="3716415" y="2523005"/>
        <a:ext cx="2207669" cy="406495"/>
      </dsp:txXfrm>
    </dsp:sp>
    <dsp:sp modelId="{9AE7B619-A7C1-44F1-83BB-C8C821D7617D}">
      <dsp:nvSpPr>
        <dsp:cNvPr id="0" name=""/>
        <dsp:cNvSpPr/>
      </dsp:nvSpPr>
      <dsp:spPr>
        <a:xfrm>
          <a:off x="3550246" y="3045554"/>
          <a:ext cx="174386" cy="1743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D79A04-3823-432B-B9CE-647F52B28C21}">
      <dsp:nvSpPr>
        <dsp:cNvPr id="0" name=""/>
        <dsp:cNvSpPr/>
      </dsp:nvSpPr>
      <dsp:spPr>
        <a:xfrm>
          <a:off x="3716415" y="2929500"/>
          <a:ext cx="2207669" cy="406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ko-KR" sz="1200" kern="1200" dirty="0"/>
        </a:p>
      </dsp:txBody>
      <dsp:txXfrm>
        <a:off x="3716415" y="2929500"/>
        <a:ext cx="2207669" cy="406495"/>
      </dsp:txXfrm>
    </dsp:sp>
    <dsp:sp modelId="{CAE1B0EC-35F0-4E19-B146-8FD801CB9C76}">
      <dsp:nvSpPr>
        <dsp:cNvPr id="0" name=""/>
        <dsp:cNvSpPr/>
      </dsp:nvSpPr>
      <dsp:spPr>
        <a:xfrm>
          <a:off x="0" y="3452050"/>
          <a:ext cx="174386" cy="174386"/>
        </a:xfrm>
        <a:prstGeom prst="rect">
          <a:avLst/>
        </a:prstGeom>
        <a:solidFill>
          <a:schemeClr val="lt1"/>
        </a:solidFill>
        <a:ln w="25400" cap="flat" cmpd="sng" algn="ctr">
          <a:solidFill>
            <a:schemeClr val="accent2">
              <a:lumMod val="75000"/>
            </a:schemeClr>
          </a:solidFill>
          <a:prstDash val="solid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</dsp:sp>
    <dsp:sp modelId="{3C85745B-0519-493B-BA2E-A9BA3E937019}">
      <dsp:nvSpPr>
        <dsp:cNvPr id="0" name=""/>
        <dsp:cNvSpPr/>
      </dsp:nvSpPr>
      <dsp:spPr>
        <a:xfrm>
          <a:off x="143810" y="3335995"/>
          <a:ext cx="2202150" cy="406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/>
            <a:t>제작물 중간점검</a:t>
          </a:r>
          <a:endParaRPr lang="en-US" altLang="ko-KR" sz="1200" kern="1200" dirty="0"/>
        </a:p>
      </dsp:txBody>
      <dsp:txXfrm>
        <a:off x="143810" y="3335995"/>
        <a:ext cx="2202150" cy="4064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658FAC-8029-44F1-AD2B-1DD8847B1644}">
      <dsp:nvSpPr>
        <dsp:cNvPr id="0" name=""/>
        <dsp:cNvSpPr/>
      </dsp:nvSpPr>
      <dsp:spPr>
        <a:xfrm>
          <a:off x="901743" y="714571"/>
          <a:ext cx="3381089" cy="397775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B1BCF2B-820C-4CCC-A7D0-8DB5A7C168E7}">
      <dsp:nvSpPr>
        <dsp:cNvPr id="0" name=""/>
        <dsp:cNvSpPr/>
      </dsp:nvSpPr>
      <dsp:spPr>
        <a:xfrm>
          <a:off x="901743" y="863959"/>
          <a:ext cx="248387" cy="24838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C54F84-2793-4AEC-BC0F-8F2ACA43DB62}">
      <dsp:nvSpPr>
        <dsp:cNvPr id="0" name=""/>
        <dsp:cNvSpPr/>
      </dsp:nvSpPr>
      <dsp:spPr>
        <a:xfrm>
          <a:off x="1147548" y="735408"/>
          <a:ext cx="3381089" cy="7145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t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b="1" kern="1200" dirty="0">
              <a:solidFill>
                <a:schemeClr val="bg1"/>
              </a:solidFill>
            </a:rPr>
            <a:t>28</a:t>
          </a:r>
          <a:r>
            <a:rPr lang="ko-KR" altLang="en-US" sz="1500" b="1" kern="1200" dirty="0">
              <a:solidFill>
                <a:schemeClr val="bg1"/>
              </a:solidFill>
            </a:rPr>
            <a:t>일 할 일</a:t>
          </a:r>
        </a:p>
      </dsp:txBody>
      <dsp:txXfrm>
        <a:off x="1147548" y="735408"/>
        <a:ext cx="3381089" cy="714571"/>
      </dsp:txXfrm>
    </dsp:sp>
    <dsp:sp modelId="{EAED0E39-BB36-4F65-A229-07EF47E6F078}">
      <dsp:nvSpPr>
        <dsp:cNvPr id="0" name=""/>
        <dsp:cNvSpPr/>
      </dsp:nvSpPr>
      <dsp:spPr>
        <a:xfrm>
          <a:off x="901743" y="1442942"/>
          <a:ext cx="248380" cy="24838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D2A8DE-78D4-4046-8146-A44971F45AED}">
      <dsp:nvSpPr>
        <dsp:cNvPr id="0" name=""/>
        <dsp:cNvSpPr/>
      </dsp:nvSpPr>
      <dsp:spPr>
        <a:xfrm>
          <a:off x="1138419" y="1277644"/>
          <a:ext cx="3144413" cy="578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ko-KR" altLang="en-US" sz="1500" kern="1200" dirty="0"/>
            <a:t>카페 메뉴 및 세부 예산 정하기</a:t>
          </a:r>
        </a:p>
      </dsp:txBody>
      <dsp:txXfrm>
        <a:off x="1138419" y="1277644"/>
        <a:ext cx="3144413" cy="578976"/>
      </dsp:txXfrm>
    </dsp:sp>
    <dsp:sp modelId="{900F5F14-7FB1-4382-8F55-70F2713B9654}">
      <dsp:nvSpPr>
        <dsp:cNvPr id="0" name=""/>
        <dsp:cNvSpPr/>
      </dsp:nvSpPr>
      <dsp:spPr>
        <a:xfrm>
          <a:off x="901743" y="2021919"/>
          <a:ext cx="248380" cy="24838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-8968"/>
              <a:satOff val="-1006"/>
              <a:lumOff val="642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55C530-87C2-43B9-9EC1-8A96E2EB344E}">
      <dsp:nvSpPr>
        <dsp:cNvPr id="0" name=""/>
        <dsp:cNvSpPr/>
      </dsp:nvSpPr>
      <dsp:spPr>
        <a:xfrm>
          <a:off x="1138419" y="1856621"/>
          <a:ext cx="3144413" cy="578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ko-KR" altLang="en-US" sz="1600" kern="1200" dirty="0"/>
            <a:t>프로세싱 작품 정하기</a:t>
          </a:r>
          <a:endParaRPr lang="en-US" altLang="ko-KR" sz="1600" kern="1200" dirty="0"/>
        </a:p>
      </dsp:txBody>
      <dsp:txXfrm>
        <a:off x="1138419" y="1856621"/>
        <a:ext cx="3144413" cy="578976"/>
      </dsp:txXfrm>
    </dsp:sp>
    <dsp:sp modelId="{D792E9B1-2C2F-4A16-81FB-D29FCC84510F}">
      <dsp:nvSpPr>
        <dsp:cNvPr id="0" name=""/>
        <dsp:cNvSpPr/>
      </dsp:nvSpPr>
      <dsp:spPr>
        <a:xfrm>
          <a:off x="901743" y="2600895"/>
          <a:ext cx="248380" cy="24838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-17936"/>
              <a:satOff val="-2012"/>
              <a:lumOff val="1284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E49C3B-F70E-47F1-8843-904B9AF32B7E}">
      <dsp:nvSpPr>
        <dsp:cNvPr id="0" name=""/>
        <dsp:cNvSpPr/>
      </dsp:nvSpPr>
      <dsp:spPr>
        <a:xfrm>
          <a:off x="1138419" y="2435597"/>
          <a:ext cx="3144413" cy="578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en-US" altLang="ko-KR" sz="1600" kern="1200"/>
            <a:t>Burn-down </a:t>
          </a:r>
          <a:r>
            <a:rPr lang="ko-KR" altLang="en-US" sz="1600" kern="1200"/>
            <a:t>차트 제작</a:t>
          </a:r>
          <a:endParaRPr lang="en-US" altLang="ko-KR" sz="1600" kern="1200" dirty="0"/>
        </a:p>
      </dsp:txBody>
      <dsp:txXfrm>
        <a:off x="1138419" y="2435597"/>
        <a:ext cx="3144413" cy="578976"/>
      </dsp:txXfrm>
    </dsp:sp>
    <dsp:sp modelId="{2C5920C2-E196-44B2-9391-0136159A4A90}">
      <dsp:nvSpPr>
        <dsp:cNvPr id="0" name=""/>
        <dsp:cNvSpPr/>
      </dsp:nvSpPr>
      <dsp:spPr>
        <a:xfrm>
          <a:off x="901743" y="3179872"/>
          <a:ext cx="248380" cy="24838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-26904"/>
              <a:satOff val="-3018"/>
              <a:lumOff val="192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36AC91-466D-4AC3-B352-5549A5479536}">
      <dsp:nvSpPr>
        <dsp:cNvPr id="0" name=""/>
        <dsp:cNvSpPr/>
      </dsp:nvSpPr>
      <dsp:spPr>
        <a:xfrm>
          <a:off x="1138419" y="3014574"/>
          <a:ext cx="3144413" cy="578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ko-KR" altLang="en-US" sz="1600" kern="1200"/>
            <a:t>과제 피드백</a:t>
          </a:r>
          <a:endParaRPr lang="en-US" altLang="ko-KR" sz="1600" kern="1200" dirty="0"/>
        </a:p>
      </dsp:txBody>
      <dsp:txXfrm>
        <a:off x="1138419" y="3014574"/>
        <a:ext cx="3144413" cy="578976"/>
      </dsp:txXfrm>
    </dsp:sp>
    <dsp:sp modelId="{470403BA-705F-449A-B1A0-75EDB7150499}">
      <dsp:nvSpPr>
        <dsp:cNvPr id="0" name=""/>
        <dsp:cNvSpPr/>
      </dsp:nvSpPr>
      <dsp:spPr>
        <a:xfrm>
          <a:off x="901743" y="3758848"/>
          <a:ext cx="248380" cy="24838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-35872"/>
              <a:satOff val="-4024"/>
              <a:lumOff val="256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C23197-59AE-4281-B9B8-B78E9C1A5D7A}">
      <dsp:nvSpPr>
        <dsp:cNvPr id="0" name=""/>
        <dsp:cNvSpPr/>
      </dsp:nvSpPr>
      <dsp:spPr>
        <a:xfrm>
          <a:off x="1138419" y="3593550"/>
          <a:ext cx="3144413" cy="578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l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Tx/>
            <a:buNone/>
          </a:pPr>
          <a:r>
            <a:rPr lang="en-US" altLang="ko-KR" sz="1600" kern="1200"/>
            <a:t>Github</a:t>
          </a:r>
          <a:r>
            <a:rPr lang="ko-KR" altLang="en-US" sz="1600" kern="1200"/>
            <a:t>에 올릴 것 정리</a:t>
          </a:r>
          <a:endParaRPr lang="en-US" altLang="ko-KR" sz="1600" kern="1200" dirty="0"/>
        </a:p>
      </dsp:txBody>
      <dsp:txXfrm>
        <a:off x="1138419" y="3593550"/>
        <a:ext cx="3144413" cy="5789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BA016E-77B4-4726-BB0D-AD419CD458E5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EFF036-6997-4FB2-B2EA-739E1D7AE3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82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마크업 언어는 태그 등을 이용하여 문서나 데이터의 구조를 명기하는 언어의 한가지.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용도가 점차 확장되어 문서의 구조를 표현하는 역할을 함.</a:t>
            </a:r>
            <a:endParaRPr/>
          </a:p>
        </p:txBody>
      </p:sp>
      <p:sp>
        <p:nvSpPr>
          <p:cNvPr id="248" name="Google Shape;24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396DC9-E876-416E-8912-AD056F14AFD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1189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396DC9-E876-416E-8912-AD056F14AFD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2880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396DC9-E876-416E-8912-AD056F14AFD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214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396DC9-E876-416E-8912-AD056F14AFD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61166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396DC9-E876-416E-8912-AD056F14AFD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02272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396DC9-E876-416E-8912-AD056F14AFD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90591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396DC9-E876-416E-8912-AD056F14AFD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54041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84972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60550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3582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6605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22115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https://www.youtube.com/channel/UCfEGy3nCT4pJpJyY6GRgHHQ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94544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51938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9720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6DC9-E876-416E-8912-AD056F14AFD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497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6DC9-E876-416E-8912-AD056F14AFD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055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6DC9-E876-416E-8912-AD056F14AFD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582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96DC9-E876-416E-8912-AD056F14AFD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759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396DC9-E876-416E-8912-AD056F14AFDB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8085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241B1-18A5-4966-AD47-D54390CA2A22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01229-BA06-4931-8AC4-534356DEE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121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241B1-18A5-4966-AD47-D54390CA2A22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01229-BA06-4931-8AC4-534356DEE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333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241B1-18A5-4966-AD47-D54390CA2A22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01229-BA06-4931-8AC4-534356DEE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217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241B1-18A5-4966-AD47-D54390CA2A22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01229-BA06-4931-8AC4-534356DEE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15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241B1-18A5-4966-AD47-D54390CA2A22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01229-BA06-4931-8AC4-534356DEE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86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241B1-18A5-4966-AD47-D54390CA2A22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01229-BA06-4931-8AC4-534356DEE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232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241B1-18A5-4966-AD47-D54390CA2A22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01229-BA06-4931-8AC4-534356DEE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324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241B1-18A5-4966-AD47-D54390CA2A22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01229-BA06-4931-8AC4-534356DEE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838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241B1-18A5-4966-AD47-D54390CA2A22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01229-BA06-4931-8AC4-534356DEE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140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241B1-18A5-4966-AD47-D54390CA2A22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01229-BA06-4931-8AC4-534356DEE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640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241B1-18A5-4966-AD47-D54390CA2A22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01229-BA06-4931-8AC4-534356DEE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076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241B1-18A5-4966-AD47-D54390CA2A22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01229-BA06-4931-8AC4-534356DEE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361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rocessing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71hades.tistory.com/1073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modangs.tistory.com/338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gi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uJYmGp4Ci0" TargetMode="External"/><Relationship Id="rId2" Type="http://schemas.openxmlformats.org/officeDocument/2006/relationships/hyperlink" Target="https://ko.wikipedia.org/wiki/%EB%8C%80%EC%99%95%ED%8C%90%EB%8B%A4#%EC%83%9D%EC%8B%9D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5" t="20678" r="16195" b="20678"/>
          <a:stretch/>
        </p:blipFill>
        <p:spPr>
          <a:xfrm>
            <a:off x="4067944" y="1419622"/>
            <a:ext cx="1008112" cy="736698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4572000" y="0"/>
            <a:ext cx="0" cy="1059582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376528" y="2187029"/>
            <a:ext cx="4390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기초창의공학설계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88138" y="2931790"/>
            <a:ext cx="15677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TEAM . </a:t>
            </a:r>
            <a:r>
              <a:rPr lang="ko-KR" altLang="en-US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나비효과</a:t>
            </a:r>
          </a:p>
        </p:txBody>
      </p:sp>
      <p:sp>
        <p:nvSpPr>
          <p:cNvPr id="9" name="직각 삼각형 8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230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1765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05 . </a:t>
            </a:r>
            <a:r>
              <a:rPr lang="ko-KR" altLang="en-US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용어 조사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각 삼각형 5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95536" y="77155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Agile process</a:t>
            </a:r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95536" y="1203598"/>
            <a:ext cx="388843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Agile process</a:t>
            </a:r>
            <a:r>
              <a:rPr lang="ko-KR" alt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란 애자일</a:t>
            </a:r>
            <a:r>
              <a:rPr lang="en-US" altLang="ko-KR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(agile=</a:t>
            </a:r>
            <a:r>
              <a:rPr lang="ko-KR" alt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기민한</a:t>
            </a:r>
            <a:r>
              <a:rPr lang="en-US" altLang="ko-KR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)</a:t>
            </a:r>
            <a:r>
              <a:rPr lang="ko-KR" alt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개발을 가능하게 해주고</a:t>
            </a:r>
            <a:r>
              <a:rPr lang="en-US" altLang="ko-KR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, </a:t>
            </a:r>
            <a:r>
              <a:rPr lang="ko-KR" alt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절차보다는 사람이 중심이 되어 변화에 유연하고 신속하게 효율적으로 시스템을 개발할 수 있는 방법론</a:t>
            </a:r>
            <a:r>
              <a:rPr lang="en-US" altLang="ko-KR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.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  <a:p>
            <a:pPr lvl="0">
              <a:lnSpc>
                <a:spcPct val="150000"/>
              </a:lnSpc>
            </a:pPr>
            <a:endParaRPr lang="ko-KR" altLang="en-US" sz="14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  <a:p>
            <a:pPr lvl="0">
              <a:lnSpc>
                <a:spcPct val="150000"/>
              </a:lnSpc>
            </a:pPr>
            <a:r>
              <a:rPr lang="ko-KR" alt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계획을 통해 주도해 가던 과거의 방법론과는 다르게</a:t>
            </a:r>
            <a:r>
              <a:rPr lang="ko-KR" altLang="en-US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일정한 주기마다 끊임없이 </a:t>
            </a:r>
            <a:r>
              <a:rPr lang="ko-KR" altLang="en-US" sz="1400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프로토</a:t>
            </a:r>
            <a:r>
              <a:rPr lang="ko-KR" altLang="en-US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타입을 만들며 그때 그때 필요한 요구를 더하고 수정하며 하나의 커다란 소프트웨어를 개발</a:t>
            </a:r>
            <a:r>
              <a:rPr lang="ko-KR" alt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해</a:t>
            </a:r>
            <a:r>
              <a:rPr lang="ko-KR" altLang="en-US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ko-KR" alt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나간다</a:t>
            </a:r>
            <a:r>
              <a:rPr lang="en-US" altLang="ko-KR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.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72000" y="77155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Scrum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0" y="1187916"/>
            <a:ext cx="417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/>
              <a:t>Agile process</a:t>
            </a:r>
            <a:r>
              <a:rPr lang="ko-KR" altLang="en-US" sz="1400" dirty="0"/>
              <a:t>중 하나</a:t>
            </a:r>
            <a:r>
              <a:rPr lang="en-US" altLang="ko-KR" sz="1400" dirty="0"/>
              <a:t>. </a:t>
            </a:r>
          </a:p>
          <a:p>
            <a:pPr fontAlgn="base"/>
            <a:endParaRPr lang="ko-KR" alt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4572000" y="1923678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Scrum</a:t>
            </a:r>
            <a:r>
              <a:rPr lang="ko-KR" altLang="en-US" b="1" dirty="0"/>
              <a:t>의 특성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72000" y="2355726"/>
            <a:ext cx="41764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/>
              <a:t>-</a:t>
            </a:r>
            <a:r>
              <a:rPr lang="ko-KR" altLang="en-US" sz="1400" dirty="0"/>
              <a:t>솔루션에 포함할 기능</a:t>
            </a:r>
            <a:r>
              <a:rPr lang="en-US" altLang="ko-KR" sz="1400" dirty="0"/>
              <a:t>/</a:t>
            </a:r>
            <a:r>
              <a:rPr lang="ko-KR" altLang="en-US" sz="1400" dirty="0"/>
              <a:t>개선점에 대한 우선 순위    를 부여</a:t>
            </a:r>
          </a:p>
          <a:p>
            <a:pPr fontAlgn="base"/>
            <a:r>
              <a:rPr lang="en-US" altLang="ko-KR" sz="1400" dirty="0"/>
              <a:t>-</a:t>
            </a:r>
            <a:r>
              <a:rPr lang="ko-KR" altLang="en-US" sz="1400" dirty="0"/>
              <a:t>개발 주기는 </a:t>
            </a:r>
            <a:r>
              <a:rPr lang="en-US" altLang="ko-KR" sz="1400" dirty="0"/>
              <a:t>30</a:t>
            </a:r>
            <a:r>
              <a:rPr lang="ko-KR" altLang="en-US" sz="1400" dirty="0"/>
              <a:t>일 정도로 조절</a:t>
            </a:r>
            <a:r>
              <a:rPr lang="en-US" altLang="ko-KR" sz="1400" dirty="0"/>
              <a:t>,</a:t>
            </a:r>
            <a:r>
              <a:rPr lang="ko-KR" altLang="en-US" sz="1400" dirty="0"/>
              <a:t> 개발 주기마다 실제 동작할 수 있는 결과를 제공</a:t>
            </a:r>
            <a:endParaRPr lang="en-US" altLang="ko-KR" sz="1400" dirty="0"/>
          </a:p>
          <a:p>
            <a:pPr fontAlgn="base"/>
            <a:r>
              <a:rPr lang="en-US" altLang="ko-KR" sz="1400" dirty="0"/>
              <a:t>-</a:t>
            </a:r>
            <a:r>
              <a:rPr lang="ko-KR" altLang="en-US" sz="1400" dirty="0"/>
              <a:t>개발 주기마다 적용할 기능이나 개선에 대한 목록을 제공</a:t>
            </a:r>
          </a:p>
          <a:p>
            <a:pPr fontAlgn="base"/>
            <a:r>
              <a:rPr lang="en-US" altLang="ko-KR" sz="1400" dirty="0"/>
              <a:t>-</a:t>
            </a:r>
            <a:r>
              <a:rPr lang="ko-KR" altLang="en-US" sz="1400" dirty="0"/>
              <a:t>날마다 </a:t>
            </a:r>
            <a:r>
              <a:rPr lang="en-US" altLang="ko-KR" sz="1400" dirty="0"/>
              <a:t>15</a:t>
            </a:r>
            <a:r>
              <a:rPr lang="ko-KR" altLang="en-US" sz="1400" dirty="0"/>
              <a:t>분 정도 회의를 가짐</a:t>
            </a:r>
            <a:endParaRPr lang="en-US" altLang="ko-KR" sz="1400" dirty="0"/>
          </a:p>
          <a:p>
            <a:pPr fontAlgn="base"/>
            <a:r>
              <a:rPr lang="en-US" altLang="ko-KR" sz="1400" dirty="0"/>
              <a:t>-</a:t>
            </a:r>
            <a:r>
              <a:rPr lang="ko-KR" altLang="en-US" sz="1400" dirty="0"/>
              <a:t>항상 팀 단위로 생각</a:t>
            </a:r>
          </a:p>
          <a:p>
            <a:pPr fontAlgn="base"/>
            <a:r>
              <a:rPr lang="en-US" altLang="ko-KR" sz="1400" dirty="0"/>
              <a:t>-</a:t>
            </a:r>
            <a:r>
              <a:rPr lang="ko-KR" altLang="en-US" sz="1400" dirty="0"/>
              <a:t>원활한 의사소통을 위하여</a:t>
            </a:r>
            <a:r>
              <a:rPr lang="en-US" altLang="ko-KR" sz="1400" dirty="0"/>
              <a:t>, </a:t>
            </a:r>
            <a:r>
              <a:rPr lang="ko-KR" altLang="en-US" sz="1400" dirty="0"/>
              <a:t>구분 없는 열린 공간을 유지</a:t>
            </a:r>
          </a:p>
        </p:txBody>
      </p:sp>
    </p:spTree>
    <p:extLst>
      <p:ext uri="{BB962C8B-B14F-4D97-AF65-F5344CB8AC3E}">
        <p14:creationId xmlns:p14="http://schemas.microsoft.com/office/powerpoint/2010/main" val="2103423767"/>
      </p:ext>
    </p:extLst>
  </p:cSld>
  <p:clrMapOvr>
    <a:masterClrMapping/>
  </p:clrMapOvr>
  <p:transition spd="slow">
    <p:push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1765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05 . </a:t>
            </a:r>
            <a:r>
              <a:rPr lang="ko-KR" altLang="en-US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용어 조사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각 삼각형 5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95536" y="771550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Burn-down chart</a:t>
            </a:r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95536" y="1178198"/>
            <a:ext cx="38884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/>
              <a:t>Burn-down chart</a:t>
            </a:r>
            <a:r>
              <a:rPr lang="ko-KR" altLang="en-US" sz="1400" dirty="0"/>
              <a:t>는 </a:t>
            </a:r>
            <a:r>
              <a:rPr lang="ko-KR" altLang="en-US" sz="1400" dirty="0">
                <a:solidFill>
                  <a:srgbClr val="FF0000"/>
                </a:solidFill>
              </a:rPr>
              <a:t>시간 대비 할 일</a:t>
            </a:r>
            <a:r>
              <a:rPr lang="ko-KR" altLang="en-US" sz="1400" dirty="0"/>
              <a:t>을 그래프로 표현한 것이다</a:t>
            </a:r>
            <a:r>
              <a:rPr lang="en-US" altLang="ko-KR" sz="1400" dirty="0"/>
              <a:t>.</a:t>
            </a:r>
          </a:p>
          <a:p>
            <a:pPr fontAlgn="base"/>
            <a:r>
              <a:rPr lang="ko-KR" altLang="en-US" sz="1400" dirty="0"/>
              <a:t>보통 </a:t>
            </a:r>
            <a:r>
              <a:rPr lang="en-US" altLang="ko-KR" sz="1400" dirty="0"/>
              <a:t>x</a:t>
            </a:r>
            <a:r>
              <a:rPr lang="ko-KR" altLang="en-US" sz="1400" dirty="0"/>
              <a:t>축을 시간</a:t>
            </a:r>
            <a:r>
              <a:rPr lang="en-US" altLang="ko-KR" sz="1400" dirty="0"/>
              <a:t>, </a:t>
            </a:r>
            <a:r>
              <a:rPr lang="ko-KR" altLang="en-US" sz="1400" dirty="0"/>
              <a:t>할 일을 </a:t>
            </a:r>
            <a:r>
              <a:rPr lang="en-US" altLang="ko-KR" sz="1400" dirty="0"/>
              <a:t>y</a:t>
            </a:r>
            <a:r>
              <a:rPr lang="ko-KR" altLang="en-US" sz="1400" dirty="0"/>
              <a:t>축으로 표시한다</a:t>
            </a:r>
            <a:r>
              <a:rPr lang="en-US" altLang="ko-KR" sz="1400" dirty="0"/>
              <a:t>. </a:t>
            </a:r>
          </a:p>
          <a:p>
            <a:pPr fontAlgn="base"/>
            <a:r>
              <a:rPr lang="ko-KR" altLang="en-US" sz="1400" dirty="0"/>
              <a:t>개발팀의 개발 속도를 측정할 때 유용하다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72000" y="77155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GitHub</a:t>
            </a:r>
            <a:endParaRPr lang="ko-KR" alt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0" y="1187916"/>
            <a:ext cx="41764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/>
              <a:t>-</a:t>
            </a:r>
            <a:r>
              <a:rPr lang="en-US" altLang="ko-KR" sz="1400" dirty="0" err="1"/>
              <a:t>Git</a:t>
            </a:r>
            <a:r>
              <a:rPr lang="en-US" altLang="ko-KR" sz="1400" dirty="0"/>
              <a:t> : </a:t>
            </a:r>
            <a:r>
              <a:rPr lang="ko-KR" altLang="en-US" sz="1400" dirty="0"/>
              <a:t>컴퓨터파일의 변경사항을 추적하고 여러 명의 사용자들 간에 해당 파일들의 작업을 조율하기 위한 분산 버전 관리시스템</a:t>
            </a:r>
            <a:endParaRPr lang="en-US" altLang="ko-KR" sz="1400" dirty="0"/>
          </a:p>
          <a:p>
            <a:pPr fontAlgn="base"/>
            <a:r>
              <a:rPr lang="ko-KR" altLang="en-US" sz="1400" dirty="0"/>
              <a:t> </a:t>
            </a:r>
            <a:r>
              <a:rPr lang="en-US" altLang="ko-KR" sz="1400" dirty="0"/>
              <a:t>-</a:t>
            </a:r>
            <a:r>
              <a:rPr lang="en-US" altLang="ko-KR" sz="1400" dirty="0" err="1"/>
              <a:t>GitHub</a:t>
            </a:r>
            <a:r>
              <a:rPr lang="en-US" altLang="ko-KR" sz="1400" dirty="0"/>
              <a:t> : </a:t>
            </a:r>
            <a:r>
              <a:rPr lang="en-US" altLang="ko-KR" sz="1400" dirty="0" err="1"/>
              <a:t>Git</a:t>
            </a:r>
            <a:r>
              <a:rPr lang="ko-KR" altLang="en-US" sz="1400" dirty="0"/>
              <a:t>의 프로젝트 데이터를 저장할 수 있는 서버</a:t>
            </a:r>
          </a:p>
          <a:p>
            <a:pPr fontAlgn="base"/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448494" y="3946718"/>
            <a:ext cx="38884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400" dirty="0"/>
              <a:t>예상 작업속도보다 아래쪽으로 향하면 예상보다 빠르게 작업이 진행되는 것이고 위쪽에 있다면 예상보다 늦어지고 있는 것 이다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7" name="_x47515168" descr="EMB0000171c5c9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90" y="2184336"/>
            <a:ext cx="1985678" cy="17047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2" name="TextBox 21"/>
          <p:cNvSpPr txBox="1"/>
          <p:nvPr/>
        </p:nvSpPr>
        <p:spPr>
          <a:xfrm>
            <a:off x="4572000" y="249974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GitHub</a:t>
            </a:r>
            <a:r>
              <a:rPr lang="ko-KR" altLang="en-US" b="1" dirty="0"/>
              <a:t>의 특징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72000" y="2931790"/>
            <a:ext cx="41764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/>
            <a:r>
              <a:rPr lang="en-US" altLang="ko-KR" sz="1400" dirty="0"/>
              <a:t>-</a:t>
            </a:r>
            <a:r>
              <a:rPr lang="ko-KR" altLang="en-US" sz="1400" dirty="0"/>
              <a:t>오픈 소스 프로젝트일 경우에는 무료</a:t>
            </a:r>
          </a:p>
          <a:p>
            <a:pPr lvl="0" fontAlgn="base"/>
            <a:r>
              <a:rPr lang="en-US" altLang="ko-KR" sz="1400" dirty="0"/>
              <a:t>-2</a:t>
            </a:r>
            <a:r>
              <a:rPr lang="ko-KR" altLang="en-US" sz="1400" dirty="0"/>
              <a:t>명 이상의 협력자를 등록하여 하나의 프로젝트를 가지고 </a:t>
            </a:r>
            <a:r>
              <a:rPr lang="en-US" altLang="ko-KR" sz="1400" dirty="0" err="1"/>
              <a:t>GitHub</a:t>
            </a:r>
            <a:r>
              <a:rPr lang="ko-KR" altLang="en-US" sz="1400" dirty="0"/>
              <a:t>를 통해 공동 작업 가능</a:t>
            </a:r>
          </a:p>
          <a:p>
            <a:pPr lvl="0" fontAlgn="base"/>
            <a:r>
              <a:rPr lang="en-US" altLang="ko-KR" sz="1400" dirty="0"/>
              <a:t>-Fork</a:t>
            </a:r>
            <a:r>
              <a:rPr lang="ko-KR" altLang="en-US" sz="1400" dirty="0"/>
              <a:t>기능을 통해 다른 </a:t>
            </a:r>
            <a:r>
              <a:rPr lang="ko-KR" altLang="en-US" sz="1400" dirty="0" err="1"/>
              <a:t>오픈소스</a:t>
            </a:r>
            <a:r>
              <a:rPr lang="ko-KR" altLang="en-US" sz="1400" dirty="0"/>
              <a:t> 프로젝트를 내 저장소로 끌어와서 수정하거나 해당 소스코드의 문제점을 제기할 수 있음</a:t>
            </a:r>
          </a:p>
          <a:p>
            <a:pPr lvl="0" fontAlgn="base"/>
            <a:r>
              <a:rPr lang="en-US" altLang="ko-KR" sz="1400" dirty="0"/>
              <a:t>-</a:t>
            </a:r>
            <a:r>
              <a:rPr lang="ko-KR" altLang="en-US" sz="1400" dirty="0"/>
              <a:t>개발 </a:t>
            </a:r>
            <a:r>
              <a:rPr lang="ko-KR" altLang="en-US" sz="1400" dirty="0" err="1"/>
              <a:t>히스토리와</a:t>
            </a:r>
            <a:r>
              <a:rPr lang="ko-KR" altLang="en-US" sz="1400" dirty="0"/>
              <a:t> 투명한 코드 공개로 개발자들의 이력 관리에 적극 활용됨</a:t>
            </a:r>
          </a:p>
        </p:txBody>
      </p:sp>
    </p:spTree>
    <p:extLst>
      <p:ext uri="{BB962C8B-B14F-4D97-AF65-F5344CB8AC3E}">
        <p14:creationId xmlns:p14="http://schemas.microsoft.com/office/powerpoint/2010/main" val="181888198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2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1765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05 . </a:t>
            </a:r>
            <a:r>
              <a:rPr lang="ko-KR" altLang="en-US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용어 조사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각 삼각형 5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95536" y="77155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OPPM</a:t>
            </a:r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95536" y="1131590"/>
            <a:ext cx="38884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/>
              <a:t>OPPM(One Page Project Manager)</a:t>
            </a:r>
            <a:r>
              <a:rPr lang="ko-KR" altLang="en-US" sz="1400" dirty="0"/>
              <a:t>은</a:t>
            </a:r>
            <a:endParaRPr lang="en-US" altLang="ko-KR" sz="1400" dirty="0"/>
          </a:p>
          <a:p>
            <a:pPr fontAlgn="base"/>
            <a:r>
              <a:rPr lang="en-US" altLang="ko-KR" sz="1400" dirty="0"/>
              <a:t>A4</a:t>
            </a:r>
            <a:r>
              <a:rPr lang="ko-KR" altLang="en-US" sz="1400" dirty="0"/>
              <a:t>용지 단 한 장에 목표</a:t>
            </a:r>
            <a:r>
              <a:rPr lang="en-US" altLang="ko-KR" sz="1400" dirty="0"/>
              <a:t>, </a:t>
            </a:r>
            <a:r>
              <a:rPr lang="ko-KR" altLang="en-US" sz="1400" dirty="0"/>
              <a:t>과업</a:t>
            </a:r>
            <a:r>
              <a:rPr lang="en-US" altLang="ko-KR" sz="1400" dirty="0"/>
              <a:t>, </a:t>
            </a:r>
            <a:r>
              <a:rPr lang="ko-KR" altLang="en-US" sz="1400" dirty="0"/>
              <a:t>담당자</a:t>
            </a:r>
            <a:r>
              <a:rPr lang="en-US" altLang="ko-KR" sz="1400" dirty="0"/>
              <a:t>, </a:t>
            </a:r>
            <a:r>
              <a:rPr lang="ko-KR" altLang="en-US" sz="1400" dirty="0"/>
              <a:t>일정</a:t>
            </a:r>
            <a:r>
              <a:rPr lang="en-US" altLang="ko-KR" sz="1400" dirty="0"/>
              <a:t>, </a:t>
            </a:r>
            <a:r>
              <a:rPr lang="ko-KR" altLang="en-US" sz="1400" dirty="0"/>
              <a:t>비용을 명시하고 프로젝트 진행상황과 예측까지 한 눈에 나타내는 프로젝트 </a:t>
            </a:r>
            <a:r>
              <a:rPr lang="ko-KR" altLang="en-US" sz="1400" dirty="0" err="1"/>
              <a:t>대쉬보드이다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3" name="_x186899696" descr="EMB0000171c5ca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843558"/>
            <a:ext cx="4258473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95536" y="2389555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OPPM</a:t>
            </a:r>
            <a:r>
              <a:rPr lang="ko-KR" altLang="en-US" b="1" dirty="0"/>
              <a:t>의 장점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95536" y="2772673"/>
            <a:ext cx="38884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/>
            <a:r>
              <a:rPr lang="en-US" altLang="ko-KR" sz="1400" dirty="0"/>
              <a:t>-</a:t>
            </a:r>
            <a:r>
              <a:rPr lang="ko-KR" altLang="en-US" sz="1400" dirty="0"/>
              <a:t>보고서 작성 등에 허비하는 시간을 효율적으로 사용할 수 있게 함</a:t>
            </a:r>
          </a:p>
          <a:p>
            <a:pPr lvl="0" fontAlgn="base"/>
            <a:r>
              <a:rPr lang="en-US" altLang="ko-KR" sz="1400" dirty="0"/>
              <a:t>-</a:t>
            </a:r>
            <a:r>
              <a:rPr lang="ko-KR" altLang="en-US" sz="1400" dirty="0"/>
              <a:t>기업 내부 뿐만 아니라 외부에도 쉽게 프로젝트에 대한 설명이 가능</a:t>
            </a:r>
            <a:endParaRPr lang="en-US" altLang="ko-KR" sz="1400" dirty="0"/>
          </a:p>
          <a:p>
            <a:pPr lvl="0" fontAlgn="base"/>
            <a:r>
              <a:rPr lang="en-US" altLang="ko-KR" sz="1400" dirty="0"/>
              <a:t>-</a:t>
            </a:r>
            <a:r>
              <a:rPr lang="ko-KR" altLang="en-US" sz="1400" dirty="0"/>
              <a:t>팀원들의 책임소재를 명확히 하여 책임의식을 부여</a:t>
            </a:r>
            <a:endParaRPr lang="en-US" altLang="ko-KR" sz="1400" dirty="0"/>
          </a:p>
          <a:p>
            <a:pPr lvl="0" fontAlgn="base"/>
            <a:r>
              <a:rPr lang="en-US" altLang="ko-KR" sz="1400" dirty="0"/>
              <a:t>-</a:t>
            </a:r>
            <a:r>
              <a:rPr lang="ko-KR" altLang="en-US" sz="1400" dirty="0"/>
              <a:t>진행상황을 즉각 알 수 있으므로 관리를 용이하게 함</a:t>
            </a:r>
          </a:p>
          <a:p>
            <a:pPr fontAlgn="base"/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18881988"/>
      </p:ext>
    </p:extLst>
  </p:cSld>
  <p:clrMapOvr>
    <a:masterClrMapping/>
  </p:clrMapOvr>
  <p:transition spd="slow">
    <p:push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1765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05 . </a:t>
            </a:r>
            <a:r>
              <a:rPr lang="ko-KR" altLang="en-US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용어 조사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각 삼각형 5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95536" y="77155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Web programming</a:t>
            </a:r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95536" y="1189657"/>
            <a:ext cx="3888432" cy="3702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</a:pPr>
            <a:r>
              <a:rPr lang="en-US" altLang="ko-KR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web Programming</a:t>
            </a:r>
            <a:r>
              <a:rPr lang="ko-KR" alt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은 인터넷이나 인트라넷을 위한 웹사이트를 개발하는 일을 가리킨다</a:t>
            </a:r>
            <a:r>
              <a:rPr lang="en-US" altLang="ko-KR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. 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  <a:p>
            <a:pPr lvl="0">
              <a:lnSpc>
                <a:spcPct val="130000"/>
              </a:lnSpc>
            </a:pPr>
            <a:endParaRPr lang="ko-KR" altLang="en-US" sz="14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  <a:p>
            <a:pPr lvl="0">
              <a:lnSpc>
                <a:spcPct val="130000"/>
              </a:lnSpc>
            </a:pPr>
            <a:r>
              <a:rPr lang="ko-KR" alt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웹 개발은 가장 단순한 문서의 플레인 텍스트에서부터 가장 복잡한 웹 기반 인터넷 애플리케이션</a:t>
            </a:r>
            <a:r>
              <a:rPr lang="en-US" altLang="ko-KR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, </a:t>
            </a:r>
            <a:r>
              <a:rPr lang="ko-KR" alt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전자 비즈니스</a:t>
            </a:r>
            <a:r>
              <a:rPr lang="en-US" altLang="ko-KR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, </a:t>
            </a:r>
            <a:r>
              <a:rPr lang="ko-KR" alt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소셜</a:t>
            </a:r>
            <a:r>
              <a:rPr lang="ko-KR" alt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네트워크 서비스에 이르기까지 범위가 다양하다</a:t>
            </a:r>
            <a:r>
              <a:rPr lang="en-US" altLang="ko-KR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. 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  <a:p>
            <a:pPr lvl="0">
              <a:lnSpc>
                <a:spcPct val="130000"/>
              </a:lnSpc>
            </a:pPr>
            <a:endParaRPr lang="ko-KR" altLang="en-US" sz="14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  <a:p>
            <a:pPr lvl="0">
              <a:lnSpc>
                <a:spcPct val="130000"/>
              </a:lnSpc>
            </a:pPr>
            <a:r>
              <a:rPr lang="ko-KR" alt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일반적으로 웹 개발이라 부를 때는 웹 프로그래밍뿐만 아니라 더 포괄적인 작업인 웹 디자인</a:t>
            </a:r>
            <a:r>
              <a:rPr lang="en-US" altLang="ko-KR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, </a:t>
            </a:r>
            <a:r>
              <a:rPr lang="ko-KR" alt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웹 </a:t>
            </a:r>
            <a:r>
              <a:rPr lang="ko-KR" alt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콘텐츠</a:t>
            </a:r>
            <a:r>
              <a:rPr lang="ko-KR" alt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개발</a:t>
            </a:r>
            <a:r>
              <a:rPr lang="en-US" altLang="ko-KR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, </a:t>
            </a:r>
            <a:r>
              <a:rPr lang="ko-KR" alt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클라이언트 사이드</a:t>
            </a:r>
            <a:r>
              <a:rPr lang="en-US" altLang="ko-KR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/</a:t>
            </a:r>
            <a:r>
              <a:rPr lang="ko-KR" alt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서버 사이드 스크립트 작업</a:t>
            </a:r>
            <a:r>
              <a:rPr lang="en-US" altLang="ko-KR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, </a:t>
            </a:r>
            <a:r>
              <a:rPr lang="ko-KR" alt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웹 서버 및 네트워크 보안 구성</a:t>
            </a:r>
            <a:r>
              <a:rPr lang="en-US" altLang="ko-KR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, </a:t>
            </a:r>
            <a:r>
              <a:rPr lang="ko-KR" alt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전자 상업 개발을 아우른다</a:t>
            </a:r>
            <a:r>
              <a:rPr lang="en-US" altLang="ko-KR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.</a:t>
            </a:r>
            <a:endParaRPr lang="ko-KR" altLang="en-US" sz="14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72000" y="771550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j-lt"/>
              </a:rPr>
              <a:t>클라이언트 사이드 코딩</a:t>
            </a:r>
            <a:endParaRPr lang="en-US" altLang="ko-KR" b="1" dirty="0">
              <a:latin typeface="+mj-lt"/>
            </a:endParaRPr>
          </a:p>
          <a:p>
            <a:r>
              <a:rPr lang="en-US" altLang="ko-KR" b="1" dirty="0">
                <a:latin typeface="+mj-lt"/>
              </a:rPr>
              <a:t>(</a:t>
            </a:r>
            <a:r>
              <a:rPr lang="ko-KR" altLang="en-US" b="1" dirty="0">
                <a:latin typeface="+mj-lt"/>
              </a:rPr>
              <a:t>이용하는 프로그래밍 언어</a:t>
            </a:r>
            <a:r>
              <a:rPr lang="en-US" altLang="ko-KR" b="1" dirty="0">
                <a:latin typeface="+mj-lt"/>
              </a:rPr>
              <a:t>)</a:t>
            </a:r>
            <a:endParaRPr lang="ko-KR" altLang="en-US" b="1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72000" y="1474787"/>
            <a:ext cx="4176464" cy="2302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30000"/>
              </a:lnSpc>
            </a:pP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-Ajax</a:t>
            </a:r>
          </a:p>
          <a:p>
            <a:pPr fontAlgn="base">
              <a:lnSpc>
                <a:spcPct val="130000"/>
              </a:lnSpc>
            </a:pP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400" dirty="0" err="1">
                <a:latin typeface="맑은 고딕" pitchFamily="50" charset="-127"/>
                <a:ea typeface="맑은 고딕" pitchFamily="50" charset="-127"/>
              </a:rPr>
              <a:t>어도비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 플래시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 fontAlgn="base">
              <a:lnSpc>
                <a:spcPct val="130000"/>
              </a:lnSpc>
            </a:pP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자바스크립트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 fontAlgn="base">
              <a:lnSpc>
                <a:spcPct val="130000"/>
              </a:lnSpc>
            </a:pP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-HTML5</a:t>
            </a:r>
          </a:p>
          <a:p>
            <a:pPr fontAlgn="base">
              <a:lnSpc>
                <a:spcPct val="130000"/>
              </a:lnSpc>
            </a:pP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-ASP</a:t>
            </a:r>
          </a:p>
          <a:p>
            <a:pPr fontAlgn="base">
              <a:lnSpc>
                <a:spcPct val="130000"/>
              </a:lnSpc>
            </a:pP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-PHP</a:t>
            </a:r>
          </a:p>
          <a:p>
            <a:pPr fontAlgn="base">
              <a:lnSpc>
                <a:spcPct val="130000"/>
              </a:lnSpc>
            </a:pP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-MySQL</a:t>
            </a:r>
          </a:p>
          <a:p>
            <a:pPr fontAlgn="base">
              <a:lnSpc>
                <a:spcPct val="130000"/>
              </a:lnSpc>
            </a:pP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400" dirty="0" err="1">
                <a:latin typeface="맑은 고딕" pitchFamily="50" charset="-127"/>
                <a:ea typeface="맑은 고딕" pitchFamily="50" charset="-127"/>
              </a:rPr>
              <a:t>오라클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8881988"/>
      </p:ext>
    </p:extLst>
  </p:cSld>
  <p:clrMapOvr>
    <a:masterClrMapping/>
  </p:clrMapOvr>
  <p:transition spd="slow">
    <p:push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0" name="Google Shape;250;p21"/>
          <p:cNvCxnSpPr/>
          <p:nvPr/>
        </p:nvCxnSpPr>
        <p:spPr>
          <a:xfrm rot="10800000">
            <a:off x="4572000" y="4855468"/>
            <a:ext cx="0" cy="28803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251" name="Google Shape;251;p21"/>
          <p:cNvCxnSpPr/>
          <p:nvPr/>
        </p:nvCxnSpPr>
        <p:spPr>
          <a:xfrm>
            <a:off x="323528" y="4855468"/>
            <a:ext cx="849694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53" name="Google Shape;253;p21"/>
          <p:cNvCxnSpPr/>
          <p:nvPr/>
        </p:nvCxnSpPr>
        <p:spPr>
          <a:xfrm>
            <a:off x="323528" y="585143"/>
            <a:ext cx="849694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54" name="Google Shape;254;p21"/>
          <p:cNvSpPr/>
          <p:nvPr/>
        </p:nvSpPr>
        <p:spPr>
          <a:xfrm rot="-5400000" flipH="1">
            <a:off x="8660482" y="0"/>
            <a:ext cx="483518" cy="483518"/>
          </a:xfrm>
          <a:prstGeom prst="rtTriangl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</p:txBody>
      </p:sp>
      <p:sp>
        <p:nvSpPr>
          <p:cNvPr id="255" name="Google Shape;255;p21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</p:txBody>
      </p:sp>
      <p:sp>
        <p:nvSpPr>
          <p:cNvPr id="256" name="Google Shape;256;p21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</p:txBody>
      </p:sp>
      <p:sp>
        <p:nvSpPr>
          <p:cNvPr id="257" name="Google Shape;257;p21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</p:txBody>
      </p:sp>
      <p:sp>
        <p:nvSpPr>
          <p:cNvPr id="259" name="Google Shape;259;p21"/>
          <p:cNvSpPr txBox="1"/>
          <p:nvPr/>
        </p:nvSpPr>
        <p:spPr>
          <a:xfrm>
            <a:off x="395536" y="771550"/>
            <a:ext cx="25202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HTML</a:t>
            </a:r>
            <a:endParaRPr sz="1800" b="1">
              <a:solidFill>
                <a:schemeClr val="dk1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</p:txBody>
      </p:sp>
      <p:sp>
        <p:nvSpPr>
          <p:cNvPr id="260" name="Google Shape;260;p21"/>
          <p:cNvSpPr txBox="1"/>
          <p:nvPr/>
        </p:nvSpPr>
        <p:spPr>
          <a:xfrm>
            <a:off x="395536" y="1189657"/>
            <a:ext cx="3888432" cy="3000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HTML은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하이퍼텍스트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마크업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언어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(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HyperText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Markup Language)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라는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의미의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웹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페이지를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만들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때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사용하는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기본적인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프로그래밍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언어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.</a:t>
            </a:r>
            <a:endParaRPr dirty="0"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제목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,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단락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,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목록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,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링크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등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텍스트의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구조적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의미를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나타내는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마크업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언어이다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.</a:t>
            </a:r>
            <a:endParaRPr dirty="0">
              <a:latin typeface="맑은 고딕" pitchFamily="50" charset="-127"/>
              <a:ea typeface="맑은 고딕" pitchFamily="50" charset="-127"/>
            </a:endParaRPr>
          </a:p>
          <a:p>
            <a:pPr marL="28575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웹을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통한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정보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교환을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목적으로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만들어졌으며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,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문법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체계가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비교적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간단하고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쉽다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.</a:t>
            </a:r>
            <a:endParaRPr dirty="0">
              <a:latin typeface="맑은 고딕" pitchFamily="50" charset="-127"/>
              <a:ea typeface="맑은 고딕" pitchFamily="50" charset="-127"/>
            </a:endParaRPr>
          </a:p>
          <a:p>
            <a:pPr marL="285750" marR="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문자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뿐만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아니라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이미지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,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오디오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,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비디오도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포함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가능하다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.</a:t>
            </a:r>
            <a:endParaRPr sz="14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</p:txBody>
      </p:sp>
      <p:sp>
        <p:nvSpPr>
          <p:cNvPr id="261" name="Google Shape;261;p21"/>
          <p:cNvSpPr txBox="1"/>
          <p:nvPr/>
        </p:nvSpPr>
        <p:spPr>
          <a:xfrm>
            <a:off x="4644008" y="1189657"/>
            <a:ext cx="3888432" cy="2636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이와 같이 HTML로 작성된 문서를 HTML 문서라 하며 이 HTML로 작성된 문서를 웹 브라우저가 해석하여 이용자에게 보여주게 된다. </a:t>
            </a:r>
            <a:endParaRPr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HTML에서는 문서가 별도의 코드(code)를 인식하여 완벽한 하이퍼텍스트를 만들 뿐만 아니라 단어 또는 단문을 인터넷의 다른 장소나 파일로 연결시킬 수 있다.</a:t>
            </a:r>
            <a:endParaRPr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1942" y="75712"/>
            <a:ext cx="1765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05 . </a:t>
            </a:r>
            <a:r>
              <a:rPr lang="ko-KR" altLang="en-US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용어 조사</a:t>
            </a:r>
          </a:p>
        </p:txBody>
      </p:sp>
    </p:spTree>
    <p:extLst>
      <p:ext uri="{BB962C8B-B14F-4D97-AF65-F5344CB8AC3E}">
        <p14:creationId xmlns:p14="http://schemas.microsoft.com/office/powerpoint/2010/main" val="3669802511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7" name="Google Shape;267;p22"/>
          <p:cNvCxnSpPr/>
          <p:nvPr/>
        </p:nvCxnSpPr>
        <p:spPr>
          <a:xfrm rot="10800000">
            <a:off x="4572000" y="4855468"/>
            <a:ext cx="0" cy="28803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268" name="Google Shape;268;p22"/>
          <p:cNvCxnSpPr/>
          <p:nvPr/>
        </p:nvCxnSpPr>
        <p:spPr>
          <a:xfrm>
            <a:off x="323528" y="4855468"/>
            <a:ext cx="849694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70" name="Google Shape;270;p22"/>
          <p:cNvCxnSpPr/>
          <p:nvPr/>
        </p:nvCxnSpPr>
        <p:spPr>
          <a:xfrm>
            <a:off x="323528" y="585143"/>
            <a:ext cx="849694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71" name="Google Shape;271;p22"/>
          <p:cNvSpPr/>
          <p:nvPr/>
        </p:nvSpPr>
        <p:spPr>
          <a:xfrm rot="-5400000" flipH="1">
            <a:off x="8660482" y="0"/>
            <a:ext cx="483518" cy="483518"/>
          </a:xfrm>
          <a:prstGeom prst="rtTriangl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</p:txBody>
      </p:sp>
      <p:sp>
        <p:nvSpPr>
          <p:cNvPr id="272" name="Google Shape;272;p22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</p:txBody>
      </p:sp>
      <p:sp>
        <p:nvSpPr>
          <p:cNvPr id="273" name="Google Shape;273;p22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</p:txBody>
      </p:sp>
      <p:sp>
        <p:nvSpPr>
          <p:cNvPr id="274" name="Google Shape;274;p22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</p:txBody>
      </p:sp>
      <p:sp>
        <p:nvSpPr>
          <p:cNvPr id="275" name="Google Shape;275;p22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</p:txBody>
      </p:sp>
      <p:sp>
        <p:nvSpPr>
          <p:cNvPr id="276" name="Google Shape;276;p22"/>
          <p:cNvSpPr txBox="1"/>
          <p:nvPr/>
        </p:nvSpPr>
        <p:spPr>
          <a:xfrm>
            <a:off x="395536" y="771550"/>
            <a:ext cx="331236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영상</a:t>
            </a:r>
            <a:r>
              <a:rPr lang="en-US" sz="1800" b="1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기법</a:t>
            </a:r>
            <a:endParaRPr sz="1800" b="1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(</a:t>
            </a:r>
            <a:r>
              <a:rPr lang="en-US" sz="1800" b="1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카메라의</a:t>
            </a:r>
            <a:r>
              <a:rPr lang="en-US" sz="1800" b="1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무빙에</a:t>
            </a:r>
            <a:r>
              <a:rPr lang="en-US" sz="1800" b="1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따른</a:t>
            </a:r>
            <a:r>
              <a:rPr lang="en-US" sz="1800" b="1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분류</a:t>
            </a:r>
            <a:r>
              <a:rPr lang="en-US" sz="1800" b="1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)</a:t>
            </a:r>
            <a:endParaRPr sz="1800" b="1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</p:txBody>
      </p:sp>
      <p:sp>
        <p:nvSpPr>
          <p:cNvPr id="277" name="Google Shape;277;p22"/>
          <p:cNvSpPr txBox="1"/>
          <p:nvPr/>
        </p:nvSpPr>
        <p:spPr>
          <a:xfrm>
            <a:off x="395536" y="1477689"/>
            <a:ext cx="3888432" cy="1876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고정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숏(fix shot) </a:t>
            </a:r>
            <a:endParaRPr dirty="0">
              <a:latin typeface="맑은 고딕" pitchFamily="50" charset="-127"/>
              <a:ea typeface="맑은 고딕" pitchFamily="50" charset="-127"/>
            </a:endParaRPr>
          </a:p>
          <a:p>
            <a:pPr marL="342900" marR="0" lvl="0" indent="-25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-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고정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장치에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카메라를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고정시켜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피사체의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움직임과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상관없이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일체의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카메라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이동이나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카메라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조작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없이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촬영하는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기법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. 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간결하고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정리되어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비교적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안정된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화면을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보여준다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.</a:t>
            </a:r>
            <a:endParaRPr sz="14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</p:txBody>
      </p:sp>
      <p:sp>
        <p:nvSpPr>
          <p:cNvPr id="278" name="Google Shape;278;p22"/>
          <p:cNvSpPr txBox="1"/>
          <p:nvPr/>
        </p:nvSpPr>
        <p:spPr>
          <a:xfrm>
            <a:off x="4572000" y="1245988"/>
            <a:ext cx="4330241" cy="2135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2.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달리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(dolly) </a:t>
            </a:r>
            <a:endParaRPr dirty="0"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-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달리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(dolly)는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카메라를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장착한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채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이동하면서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촬영할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수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있도록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설계된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이동차이고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,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고무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바퀴로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되어있어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매끈한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바닥에서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부드러운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움직임을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보여줄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수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있는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바퀴식이다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.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역동적인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앵글과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강력하고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활동적인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그림을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얻을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수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있다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.</a:t>
            </a:r>
            <a:endParaRPr sz="14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</p:txBody>
      </p:sp>
      <p:pic>
        <p:nvPicPr>
          <p:cNvPr id="279" name="Google Shape;279;p22" descr="EMB00001ee886c2"/>
          <p:cNvPicPr preferRelativeResize="0"/>
          <p:nvPr/>
        </p:nvPicPr>
        <p:blipFill rotWithShape="1">
          <a:blip r:embed="rId3">
            <a:alphaModFix/>
          </a:blip>
          <a:srcRect l="19066" t="22426" r="66179" b="56412"/>
          <a:stretch/>
        </p:blipFill>
        <p:spPr>
          <a:xfrm>
            <a:off x="495495" y="3366741"/>
            <a:ext cx="1377774" cy="1152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2" descr="EMB00001ee886c5"/>
          <p:cNvPicPr preferRelativeResize="0"/>
          <p:nvPr/>
        </p:nvPicPr>
        <p:blipFill rotWithShape="1">
          <a:blip r:embed="rId3">
            <a:alphaModFix/>
          </a:blip>
          <a:srcRect l="16513" t="68526" r="62491" b="12995"/>
          <a:stretch/>
        </p:blipFill>
        <p:spPr>
          <a:xfrm>
            <a:off x="4644044" y="3350196"/>
            <a:ext cx="2466975" cy="1293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/>
          <p:cNvSpPr txBox="1"/>
          <p:nvPr/>
        </p:nvSpPr>
        <p:spPr>
          <a:xfrm>
            <a:off x="261942" y="75712"/>
            <a:ext cx="1765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05 . </a:t>
            </a:r>
            <a:r>
              <a:rPr lang="ko-KR" altLang="en-US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용어 조사</a:t>
            </a:r>
          </a:p>
        </p:txBody>
      </p:sp>
    </p:spTree>
    <p:extLst>
      <p:ext uri="{BB962C8B-B14F-4D97-AF65-F5344CB8AC3E}">
        <p14:creationId xmlns:p14="http://schemas.microsoft.com/office/powerpoint/2010/main" val="876332401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6" name="Google Shape;286;p23"/>
          <p:cNvCxnSpPr/>
          <p:nvPr/>
        </p:nvCxnSpPr>
        <p:spPr>
          <a:xfrm rot="10800000">
            <a:off x="4572000" y="4855468"/>
            <a:ext cx="0" cy="28803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287" name="Google Shape;287;p23"/>
          <p:cNvCxnSpPr/>
          <p:nvPr/>
        </p:nvCxnSpPr>
        <p:spPr>
          <a:xfrm>
            <a:off x="323528" y="4855468"/>
            <a:ext cx="849694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89" name="Google Shape;289;p23"/>
          <p:cNvCxnSpPr/>
          <p:nvPr/>
        </p:nvCxnSpPr>
        <p:spPr>
          <a:xfrm>
            <a:off x="323528" y="585143"/>
            <a:ext cx="849694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90" name="Google Shape;290;p23"/>
          <p:cNvSpPr/>
          <p:nvPr/>
        </p:nvSpPr>
        <p:spPr>
          <a:xfrm rot="-5400000" flipH="1">
            <a:off x="8660482" y="0"/>
            <a:ext cx="483518" cy="483518"/>
          </a:xfrm>
          <a:prstGeom prst="rtTriangl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</p:txBody>
      </p:sp>
      <p:sp>
        <p:nvSpPr>
          <p:cNvPr id="291" name="Google Shape;291;p23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</p:txBody>
      </p:sp>
      <p:sp>
        <p:nvSpPr>
          <p:cNvPr id="292" name="Google Shape;292;p23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</p:txBody>
      </p:sp>
      <p:sp>
        <p:nvSpPr>
          <p:cNvPr id="293" name="Google Shape;293;p23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</p:txBody>
      </p:sp>
      <p:sp>
        <p:nvSpPr>
          <p:cNvPr id="294" name="Google Shape;294;p23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</p:txBody>
      </p:sp>
      <p:sp>
        <p:nvSpPr>
          <p:cNvPr id="295" name="Google Shape;295;p23"/>
          <p:cNvSpPr txBox="1"/>
          <p:nvPr/>
        </p:nvSpPr>
        <p:spPr>
          <a:xfrm>
            <a:off x="395536" y="688851"/>
            <a:ext cx="3888432" cy="3293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3.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틸트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(tilt) </a:t>
            </a:r>
            <a:endParaRPr dirty="0">
              <a:latin typeface="맑은 고딕" pitchFamily="50" charset="-127"/>
              <a:ea typeface="맑은 고딕" pitchFamily="50" charset="-127"/>
            </a:endParaRPr>
          </a:p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카메라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축에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카메라가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고정된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상태에서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위아래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수직으로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움직이는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형태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.</a:t>
            </a:r>
            <a:endParaRPr dirty="0">
              <a:latin typeface="맑은 고딕" pitchFamily="50" charset="-127"/>
              <a:ea typeface="맑은 고딕" pitchFamily="50" charset="-127"/>
            </a:endParaRPr>
          </a:p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위로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움직이는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것을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틸트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업(tilt up),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아래로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움직이는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것을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틸트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다운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(tilt down)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이라고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한다</a:t>
            </a:r>
            <a:r>
              <a:rPr lang="en-US" sz="14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.</a:t>
            </a:r>
            <a:endParaRPr dirty="0"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</p:txBody>
      </p:sp>
      <p:sp>
        <p:nvSpPr>
          <p:cNvPr id="296" name="Google Shape;296;p23"/>
          <p:cNvSpPr txBox="1"/>
          <p:nvPr/>
        </p:nvSpPr>
        <p:spPr>
          <a:xfrm>
            <a:off x="362639" y="3126551"/>
            <a:ext cx="5361489" cy="1941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5. 아크(arc) </a:t>
            </a:r>
            <a:endParaRPr>
              <a:latin typeface="맑은 고딕" pitchFamily="50" charset="-127"/>
              <a:ea typeface="맑은 고딕" pitchFamily="50" charset="-127"/>
            </a:endParaRPr>
          </a:p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lang="en-US" sz="140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달리와 트랙의 결합기법으로 반원형의 움직임을 갖고 좌우로 이동하여 촬영하는 기법. </a:t>
            </a:r>
            <a:endParaRPr>
              <a:latin typeface="맑은 고딕" pitchFamily="50" charset="-127"/>
              <a:ea typeface="맑은 고딕" pitchFamily="50" charset="-127"/>
            </a:endParaRPr>
          </a:p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lang="en-US" sz="140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움직이는 피사체와 진행 방향과 같은 속도로 카메라가 180도 원형을 그리며 피사체 중심으로 좌우로 이동시키는 촬영기법이다. </a:t>
            </a:r>
            <a:endParaRPr sz="140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</p:txBody>
      </p:sp>
      <p:pic>
        <p:nvPicPr>
          <p:cNvPr id="297" name="Google Shape;297;p23" descr="EMB00001ee886c8"/>
          <p:cNvPicPr preferRelativeResize="0"/>
          <p:nvPr/>
        </p:nvPicPr>
        <p:blipFill rotWithShape="1">
          <a:blip r:embed="rId3">
            <a:alphaModFix/>
          </a:blip>
          <a:srcRect l="13869" t="26053" r="64001" b="50393"/>
          <a:stretch/>
        </p:blipFill>
        <p:spPr>
          <a:xfrm>
            <a:off x="2427734" y="2082096"/>
            <a:ext cx="1712218" cy="1076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3" descr="EMB00001ee886cb"/>
          <p:cNvPicPr preferRelativeResize="0"/>
          <p:nvPr/>
        </p:nvPicPr>
        <p:blipFill rotWithShape="1">
          <a:blip r:embed="rId4">
            <a:alphaModFix/>
          </a:blip>
          <a:srcRect l="15042" t="43942" r="66852" b="33399"/>
          <a:stretch/>
        </p:blipFill>
        <p:spPr>
          <a:xfrm>
            <a:off x="6876256" y="2384597"/>
            <a:ext cx="1584176" cy="1148977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3"/>
          <p:cNvSpPr txBox="1"/>
          <p:nvPr/>
        </p:nvSpPr>
        <p:spPr>
          <a:xfrm>
            <a:off x="4692880" y="693773"/>
            <a:ext cx="4054040" cy="2117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4. 팬(pan) </a:t>
            </a:r>
            <a:endParaRPr>
              <a:latin typeface="맑은 고딕" pitchFamily="50" charset="-127"/>
              <a:ea typeface="맑은 고딕" pitchFamily="50" charset="-127"/>
            </a:endParaRPr>
          </a:p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lang="en-US" sz="140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풍경을 파노라마 적으로 촬영하는 것이다. </a:t>
            </a:r>
            <a:endParaRPr sz="140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lang="en-US" sz="140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우에서 좌로 움직이는 것을 팬 레프트(pan left), 그 반대를 팬 라이트(pan right)라고 한다. </a:t>
            </a:r>
            <a:endParaRPr>
              <a:latin typeface="맑은 고딕" pitchFamily="50" charset="-127"/>
              <a:ea typeface="맑은 고딕" pitchFamily="50" charset="-127"/>
            </a:endParaRPr>
          </a:p>
          <a:p>
            <a:pPr marL="285750" marR="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lang="en-US" sz="140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고정샷에서 이어지는 지루함이나 따분함에 활력소가 된다.</a:t>
            </a:r>
            <a:endParaRPr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1942" y="75712"/>
            <a:ext cx="1765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05 . </a:t>
            </a:r>
            <a:r>
              <a:rPr lang="ko-KR" altLang="en-US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용어 조사</a:t>
            </a:r>
          </a:p>
        </p:txBody>
      </p:sp>
    </p:spTree>
    <p:extLst>
      <p:ext uri="{BB962C8B-B14F-4D97-AF65-F5344CB8AC3E}">
        <p14:creationId xmlns:p14="http://schemas.microsoft.com/office/powerpoint/2010/main" val="2557172883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5" name="Google Shape;305;p24"/>
          <p:cNvCxnSpPr/>
          <p:nvPr/>
        </p:nvCxnSpPr>
        <p:spPr>
          <a:xfrm rot="10800000">
            <a:off x="4572000" y="4855468"/>
            <a:ext cx="0" cy="28803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306" name="Google Shape;306;p24"/>
          <p:cNvCxnSpPr/>
          <p:nvPr/>
        </p:nvCxnSpPr>
        <p:spPr>
          <a:xfrm>
            <a:off x="323528" y="4855468"/>
            <a:ext cx="849694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08" name="Google Shape;308;p24"/>
          <p:cNvCxnSpPr/>
          <p:nvPr/>
        </p:nvCxnSpPr>
        <p:spPr>
          <a:xfrm>
            <a:off x="323528" y="585143"/>
            <a:ext cx="849694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09" name="Google Shape;309;p24"/>
          <p:cNvSpPr/>
          <p:nvPr/>
        </p:nvSpPr>
        <p:spPr>
          <a:xfrm rot="-5400000" flipH="1">
            <a:off x="8660482" y="0"/>
            <a:ext cx="483518" cy="483518"/>
          </a:xfrm>
          <a:prstGeom prst="rtTriangl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</p:txBody>
      </p:sp>
      <p:sp>
        <p:nvSpPr>
          <p:cNvPr id="310" name="Google Shape;310;p24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</p:txBody>
      </p:sp>
      <p:sp>
        <p:nvSpPr>
          <p:cNvPr id="311" name="Google Shape;311;p24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</p:txBody>
      </p:sp>
      <p:sp>
        <p:nvSpPr>
          <p:cNvPr id="312" name="Google Shape;312;p24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</p:txBody>
      </p:sp>
      <p:sp>
        <p:nvSpPr>
          <p:cNvPr id="313" name="Google Shape;313;p24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</p:txBody>
      </p:sp>
      <p:sp>
        <p:nvSpPr>
          <p:cNvPr id="314" name="Google Shape;314;p24"/>
          <p:cNvSpPr txBox="1"/>
          <p:nvPr/>
        </p:nvSpPr>
        <p:spPr>
          <a:xfrm>
            <a:off x="323528" y="744098"/>
            <a:ext cx="8640953" cy="3985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1. Processing : </a:t>
            </a:r>
            <a:r>
              <a:rPr lang="en-US" sz="1100" u="sng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https://ko.wikipedia.org/wiki/%ED%94%84%EB%A1%9C%EC%84%B8%EC%8B%B1_(%ED%94%84%EB%A1%9C%EA%B7%B8%EB%9E%98%EB%B0%8D_%EC%96%B8%EC%96%B4</a:t>
            </a:r>
            <a:r>
              <a:rPr lang="en-US" sz="11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)</a:t>
            </a:r>
            <a:endParaRPr dirty="0"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https://opentutorials.org/module/3431/20322</a:t>
            </a:r>
            <a:endParaRPr sz="11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http://studyprocessing.tistory.com/3</a:t>
            </a:r>
            <a:endParaRPr sz="11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  <a:hlinkClick r:id="rId3"/>
              </a:rPr>
              <a:t>http://www.processing.org</a:t>
            </a:r>
            <a:endParaRPr lang="en-US" altLang="ko-KR" sz="11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2. Web Programing(HTML) : </a:t>
            </a:r>
            <a:r>
              <a:rPr lang="en-US" sz="11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네이버</a:t>
            </a:r>
            <a:r>
              <a:rPr lang="en-US" sz="11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지식백과</a:t>
            </a:r>
            <a:endParaRPr sz="11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3. Agile process : </a:t>
            </a:r>
            <a:r>
              <a:rPr lang="en-US" sz="11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네이버</a:t>
            </a:r>
            <a:r>
              <a:rPr lang="en-US" sz="11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지식백과</a:t>
            </a:r>
            <a:r>
              <a:rPr lang="en-US" sz="11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, http://smallmir.tistory.com/217, </a:t>
            </a:r>
            <a:endParaRPr dirty="0"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https://ko.wikipedia.org/wiki/%EC%8A%A4%ED%81%AC%EB%9F%BC_(%EC%95%A0%EC%9E%90%EC%9D%BC_%EA%B0%9C%EB%B0%9C_%ED%94%84%EB%A1%9C%EC%84%B8%EC%8A%A4)</a:t>
            </a:r>
            <a:endParaRPr dirty="0"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Scrum : https://ko.wikipedia.org/wiki/%EC%8A%A4%ED%81%AC%EB%9F%BC_(%EC%95%A0%EC%9E%90%EC%9D%BC_%EA%B0%9C%EB%B0%9C_%ED%94%84%EB%A1%9C%EC%84%B8%EC%8A%A4)#같이_보기</a:t>
            </a:r>
            <a:endParaRPr sz="11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Burn-down chart : https://blog.naver.com/laster40/55492369, https://en.wikipedia.org/wiki/Burn_down_chart</a:t>
            </a:r>
            <a:endParaRPr dirty="0"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4. OPPM : https://blog.naver.com/kkpa1002/20129966295</a:t>
            </a:r>
            <a:endParaRPr dirty="0"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http://blog.synapsoft.co.kr/125</a:t>
            </a:r>
            <a:endParaRPr sz="11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https://</a:t>
            </a:r>
            <a:r>
              <a:rPr lang="en-US" sz="1100" u="sng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www.slideshare.net/gldjfh2/oppm-insight-2013-0124</a:t>
            </a:r>
            <a:endParaRPr sz="11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5. </a:t>
            </a:r>
            <a:r>
              <a:rPr lang="en-US" sz="11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영상</a:t>
            </a:r>
            <a:r>
              <a:rPr lang="en-US" sz="11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기법</a:t>
            </a:r>
            <a:r>
              <a:rPr lang="en-US" sz="11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: </a:t>
            </a:r>
            <a:r>
              <a:rPr lang="en-US" sz="1100" u="sng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http://jubileecorea.blogspot.com/2012/06/2.html, </a:t>
            </a:r>
            <a:r>
              <a:rPr lang="en-US" sz="11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네이버</a:t>
            </a:r>
            <a:r>
              <a:rPr lang="en-US" sz="11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블로그</a:t>
            </a:r>
            <a:r>
              <a:rPr lang="en-US" sz="11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‘</a:t>
            </a:r>
            <a:r>
              <a:rPr lang="en-US" sz="11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동그란</a:t>
            </a:r>
            <a:r>
              <a:rPr lang="en-US" sz="11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프레임</a:t>
            </a:r>
            <a:r>
              <a:rPr lang="en-US" sz="11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’</a:t>
            </a:r>
            <a:endParaRPr sz="1100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6. </a:t>
            </a:r>
            <a:r>
              <a:rPr lang="en-US" sz="1100" dirty="0" err="1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GitHub</a:t>
            </a:r>
            <a:r>
              <a:rPr lang="en-US" sz="11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: </a:t>
            </a:r>
            <a:r>
              <a:rPr lang="en-US" sz="1100" u="sng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https://ko.wikipedia.org/wiki/%EA%B9%83%ED%97%88%EB%B8%8C</a:t>
            </a:r>
            <a:r>
              <a:rPr lang="en-US" sz="1100" dirty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Arial"/>
                <a:sym typeface="Arial"/>
              </a:rPr>
              <a:t> </a:t>
            </a:r>
            <a:endParaRPr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1942" y="75712"/>
            <a:ext cx="1765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05 . </a:t>
            </a:r>
            <a:r>
              <a:rPr lang="ko-KR" altLang="en-US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itchFamily="50" charset="-127"/>
                <a:ea typeface="맑은 고딕" pitchFamily="50" charset="-127"/>
              </a:rPr>
              <a:t>용어 조사</a:t>
            </a:r>
          </a:p>
        </p:txBody>
      </p:sp>
    </p:spTree>
    <p:extLst>
      <p:ext uri="{BB962C8B-B14F-4D97-AF65-F5344CB8AC3E}">
        <p14:creationId xmlns:p14="http://schemas.microsoft.com/office/powerpoint/2010/main" val="3233970599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5" t="20678" r="16195" b="20678"/>
          <a:stretch/>
        </p:blipFill>
        <p:spPr>
          <a:xfrm>
            <a:off x="4067944" y="1428742"/>
            <a:ext cx="1008112" cy="736698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4572000" y="0"/>
            <a:ext cx="0" cy="1059582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428992" y="2223680"/>
            <a:ext cx="2323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2. DEFINE</a:t>
            </a:r>
            <a:endParaRPr lang="ko-KR" altLang="en-US" sz="4400" spc="-30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4" name="직각 삼각형 13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27"/>
          <p:cNvGrpSpPr/>
          <p:nvPr/>
        </p:nvGrpSpPr>
        <p:grpSpPr>
          <a:xfrm>
            <a:off x="2786050" y="3435846"/>
            <a:ext cx="1296144" cy="1296144"/>
            <a:chOff x="755576" y="3352489"/>
            <a:chExt cx="1296144" cy="1296144"/>
          </a:xfrm>
        </p:grpSpPr>
        <p:sp>
          <p:nvSpPr>
            <p:cNvPr id="2" name="직사각형 1"/>
            <p:cNvSpPr/>
            <p:nvPr/>
          </p:nvSpPr>
          <p:spPr>
            <a:xfrm>
              <a:off x="755576" y="3352489"/>
              <a:ext cx="1296144" cy="12961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OPPM</a:t>
              </a:r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55576" y="3354300"/>
              <a:ext cx="576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FFC000"/>
                  </a:solidFill>
                  <a:latin typeface="HY견고딕" pitchFamily="18" charset="-127"/>
                  <a:ea typeface="HY견고딕" pitchFamily="18" charset="-127"/>
                </a:rPr>
                <a:t>1</a:t>
              </a:r>
              <a:r>
                <a:rPr lang="en-US" altLang="ko-KR" u="sng" dirty="0"/>
                <a:t> </a:t>
              </a:r>
              <a:endParaRPr lang="ko-KR" altLang="en-US" u="sng" dirty="0"/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869938" y="3749278"/>
              <a:ext cx="252028" cy="0"/>
            </a:xfrm>
            <a:prstGeom prst="line">
              <a:avLst/>
            </a:prstGeom>
            <a:ln w="2222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3788138" y="2931790"/>
            <a:ext cx="15677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TEAM . </a:t>
            </a:r>
            <a:r>
              <a:rPr lang="ko-KR" altLang="en-US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나비효과</a:t>
            </a:r>
          </a:p>
        </p:txBody>
      </p:sp>
      <p:grpSp>
        <p:nvGrpSpPr>
          <p:cNvPr id="8" name="그룹 28"/>
          <p:cNvGrpSpPr/>
          <p:nvPr/>
        </p:nvGrpSpPr>
        <p:grpSpPr>
          <a:xfrm>
            <a:off x="5214942" y="3435846"/>
            <a:ext cx="1296144" cy="1296144"/>
            <a:chOff x="755576" y="3352489"/>
            <a:chExt cx="1296144" cy="1296144"/>
          </a:xfrm>
        </p:grpSpPr>
        <p:sp>
          <p:nvSpPr>
            <p:cNvPr id="30" name="직사각형 29"/>
            <p:cNvSpPr/>
            <p:nvPr/>
          </p:nvSpPr>
          <p:spPr>
            <a:xfrm>
              <a:off x="755576" y="3352489"/>
              <a:ext cx="1296144" cy="12961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카페 주제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55576" y="3354300"/>
              <a:ext cx="576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FFC000"/>
                  </a:solidFill>
                  <a:latin typeface="HY견고딕" pitchFamily="18" charset="-127"/>
                  <a:ea typeface="HY견고딕" pitchFamily="18" charset="-127"/>
                </a:rPr>
                <a:t>2</a:t>
              </a:r>
              <a:r>
                <a:rPr lang="en-US" altLang="ko-KR" u="sng" dirty="0"/>
                <a:t> </a:t>
              </a:r>
              <a:endParaRPr lang="ko-KR" altLang="en-US" u="sng" dirty="0"/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857238" y="3759137"/>
              <a:ext cx="252028" cy="0"/>
            </a:xfrm>
            <a:prstGeom prst="line">
              <a:avLst/>
            </a:prstGeom>
            <a:ln w="2222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264670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cxnSpLocks/>
          </p:cNvCxnSpPr>
          <p:nvPr/>
        </p:nvCxnSpPr>
        <p:spPr>
          <a:xfrm flipV="1">
            <a:off x="4572000" y="585143"/>
            <a:ext cx="0" cy="4558357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133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01 . OPPM</a:t>
            </a:r>
            <a:endParaRPr lang="ko-KR" altLang="en-US" sz="2400" spc="-30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각 삼각형 5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334787" y="629711"/>
            <a:ext cx="15001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rgbClr val="FFC000"/>
                </a:solidFill>
              </a:rPr>
              <a:t>목표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19353" y="1171938"/>
            <a:ext cx="3786214" cy="1337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itchFamily="34" charset="0"/>
              <a:buChar char="•"/>
            </a:pPr>
            <a:r>
              <a:rPr lang="ko-KR" altLang="en-US" sz="1600" dirty="0"/>
              <a:t>영상 제작 기법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프로세싱</a:t>
            </a:r>
            <a:r>
              <a:rPr lang="ko-KR" altLang="en-US" sz="1600" dirty="0"/>
              <a:t> 기술 공부</a:t>
            </a:r>
            <a:endParaRPr lang="en-US" altLang="ko-KR" sz="1600" dirty="0"/>
          </a:p>
          <a:p>
            <a:pPr marL="342900" indent="-342900">
              <a:lnSpc>
                <a:spcPct val="130000"/>
              </a:lnSpc>
              <a:buFont typeface="Arial" pitchFamily="34" charset="0"/>
              <a:buChar char="•"/>
            </a:pPr>
            <a:r>
              <a:rPr lang="en-US" altLang="ko-KR" sz="1600" dirty="0"/>
              <a:t>12/7 </a:t>
            </a:r>
            <a:r>
              <a:rPr lang="ko-KR" altLang="en-US" sz="1600" dirty="0"/>
              <a:t>까지 제출물</a:t>
            </a:r>
            <a:r>
              <a:rPr lang="en-US" altLang="ko-KR" sz="1600" dirty="0"/>
              <a:t>(</a:t>
            </a:r>
            <a:r>
              <a:rPr lang="ko-KR" altLang="en-US" sz="1600" dirty="0"/>
              <a:t>시나리오</a:t>
            </a:r>
            <a:r>
              <a:rPr lang="en-US" altLang="ko-KR" sz="1600" dirty="0"/>
              <a:t>,</a:t>
            </a:r>
            <a:r>
              <a:rPr lang="en-US" altLang="ko-KR" sz="1600" dirty="0" err="1"/>
              <a:t>ppt</a:t>
            </a:r>
            <a:r>
              <a:rPr lang="en-US" altLang="ko-KR" sz="1600" dirty="0"/>
              <a:t> </a:t>
            </a:r>
            <a:r>
              <a:rPr lang="ko-KR" altLang="en-US" sz="1600" dirty="0"/>
              <a:t>등</a:t>
            </a:r>
            <a:r>
              <a:rPr lang="en-US" altLang="ko-KR" sz="1600" dirty="0"/>
              <a:t>) </a:t>
            </a:r>
            <a:r>
              <a:rPr lang="ko-KR" altLang="en-US" sz="1600" dirty="0"/>
              <a:t>준비</a:t>
            </a:r>
            <a:endParaRPr lang="en-US" altLang="ko-KR" sz="1600" dirty="0"/>
          </a:p>
          <a:p>
            <a:pPr marL="342900" indent="-342900">
              <a:lnSpc>
                <a:spcPct val="130000"/>
              </a:lnSpc>
              <a:buFont typeface="Arial" pitchFamily="34" charset="0"/>
              <a:buChar char="•"/>
            </a:pPr>
            <a:r>
              <a:rPr lang="ko-KR" altLang="en-US" sz="1600" dirty="0"/>
              <a:t>차별화된 카페 </a:t>
            </a:r>
            <a:r>
              <a:rPr lang="en-US" altLang="ko-KR" sz="1600" dirty="0"/>
              <a:t>(</a:t>
            </a:r>
            <a:r>
              <a:rPr lang="ko-KR" altLang="en-US" sz="1600" dirty="0"/>
              <a:t> </a:t>
            </a:r>
            <a:r>
              <a:rPr lang="en-US" altLang="ko-KR" sz="1600" dirty="0"/>
              <a:t>IOT </a:t>
            </a:r>
            <a:r>
              <a:rPr lang="ko-KR" altLang="en-US" sz="1600" dirty="0"/>
              <a:t>이용</a:t>
            </a:r>
            <a:r>
              <a:rPr lang="en-US" altLang="ko-KR" sz="1600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61104C-47D9-4DF5-A2AC-2F4E7DBA63A5}"/>
              </a:ext>
            </a:extLst>
          </p:cNvPr>
          <p:cNvSpPr txBox="1"/>
          <p:nvPr/>
        </p:nvSpPr>
        <p:spPr>
          <a:xfrm>
            <a:off x="4692309" y="629711"/>
            <a:ext cx="23648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>
                <a:solidFill>
                  <a:srgbClr val="FFC000"/>
                </a:solidFill>
              </a:rPr>
              <a:t>주요 과업</a:t>
            </a:r>
            <a:endParaRPr lang="ko-KR" altLang="en-US" sz="2500" b="1" dirty="0">
              <a:solidFill>
                <a:srgbClr val="FFC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17C41C-21FD-46D4-BD93-5530AD3E39E1}"/>
              </a:ext>
            </a:extLst>
          </p:cNvPr>
          <p:cNvSpPr txBox="1"/>
          <p:nvPr/>
        </p:nvSpPr>
        <p:spPr>
          <a:xfrm>
            <a:off x="4692309" y="1171938"/>
            <a:ext cx="3786214" cy="2026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itchFamily="34" charset="0"/>
              <a:buChar char="•"/>
            </a:pPr>
            <a:r>
              <a:rPr lang="ko-KR" altLang="en-US" sz="1600" dirty="0"/>
              <a:t>프로세싱 활용 능력</a:t>
            </a:r>
            <a:endParaRPr lang="en-US" altLang="ko-KR" sz="1600" dirty="0"/>
          </a:p>
          <a:p>
            <a:pPr marL="342900" indent="-342900">
              <a:lnSpc>
                <a:spcPct val="130000"/>
              </a:lnSpc>
              <a:buFont typeface="Arial" pitchFamily="34" charset="0"/>
              <a:buChar char="•"/>
            </a:pPr>
            <a:r>
              <a:rPr lang="ko-KR" altLang="en-US" sz="1600" dirty="0"/>
              <a:t>영상 제작 기술</a:t>
            </a:r>
            <a:endParaRPr lang="en-US" altLang="ko-KR" sz="1600" dirty="0"/>
          </a:p>
          <a:p>
            <a:pPr marL="342900" indent="-342900">
              <a:lnSpc>
                <a:spcPct val="130000"/>
              </a:lnSpc>
              <a:buFont typeface="Arial" pitchFamily="34" charset="0"/>
              <a:buChar char="•"/>
            </a:pPr>
            <a:r>
              <a:rPr lang="ko-KR" altLang="en-US" sz="1600" dirty="0"/>
              <a:t>브레인 </a:t>
            </a:r>
            <a:r>
              <a:rPr lang="ko-KR" altLang="en-US" sz="1600" dirty="0" err="1"/>
              <a:t>스토밍</a:t>
            </a:r>
            <a:r>
              <a:rPr lang="ko-KR" altLang="en-US" sz="1600" dirty="0"/>
              <a:t> 기법</a:t>
            </a:r>
            <a:endParaRPr lang="en-US" altLang="ko-KR" sz="1600" dirty="0"/>
          </a:p>
          <a:p>
            <a:pPr marL="342900" indent="-342900">
              <a:lnSpc>
                <a:spcPct val="130000"/>
              </a:lnSpc>
              <a:buFont typeface="Arial" pitchFamily="34" charset="0"/>
              <a:buChar char="•"/>
            </a:pPr>
            <a:r>
              <a:rPr lang="ko-KR" altLang="en-US" sz="1600" dirty="0"/>
              <a:t>디자인 프로그램 활용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/>
              <a:t>정시에 오픈</a:t>
            </a:r>
            <a:endParaRPr lang="en-US" altLang="ko-KR" sz="1600" dirty="0"/>
          </a:p>
          <a:p>
            <a:pPr marL="342900" indent="-342900">
              <a:lnSpc>
                <a:spcPct val="130000"/>
              </a:lnSpc>
              <a:buFont typeface="Arial" pitchFamily="34" charset="0"/>
              <a:buChar char="•"/>
            </a:pPr>
            <a:endParaRPr lang="en-US" altLang="ko-KR" sz="16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4B28567-57CC-4AB6-B86D-674E246014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08" t="49057" r="63387" b="26200"/>
          <a:stretch/>
        </p:blipFill>
        <p:spPr>
          <a:xfrm>
            <a:off x="602424" y="2754713"/>
            <a:ext cx="3503143" cy="188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290684"/>
      </p:ext>
    </p:extLst>
  </p:cSld>
  <p:clrMapOvr>
    <a:masterClrMapping/>
  </p:clrMapOvr>
  <p:transition spd="slow">
    <p:push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572000" y="728742"/>
            <a:ext cx="0" cy="4414758"/>
          </a:xfrm>
          <a:prstGeom prst="line">
            <a:avLst/>
          </a:prstGeom>
          <a:ln>
            <a:headEnd type="oval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627784" y="339502"/>
            <a:ext cx="17214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INDEX</a:t>
            </a:r>
            <a:endParaRPr lang="ko-KR" altLang="en-US" sz="44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8024" y="784324"/>
            <a:ext cx="1476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1. I</a:t>
            </a:r>
            <a:r>
              <a:rPr lang="en-US" altLang="ko-KR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dentify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88024" y="1360388"/>
            <a:ext cx="1335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2. D</a:t>
            </a:r>
            <a:r>
              <a:rPr lang="en-US" altLang="ko-KR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efine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88024" y="1966069"/>
            <a:ext cx="3287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3. R</a:t>
            </a:r>
            <a:r>
              <a:rPr lang="en-US" altLang="ko-KR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equirement Analysis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88024" y="2584524"/>
            <a:ext cx="2949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4. F</a:t>
            </a:r>
            <a:r>
              <a:rPr lang="en-US" altLang="ko-KR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unctional Analysis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2" t="8163" r="17732" b="10345"/>
          <a:stretch/>
        </p:blipFill>
        <p:spPr>
          <a:xfrm>
            <a:off x="1547664" y="2304798"/>
            <a:ext cx="1008112" cy="2483893"/>
          </a:xfrm>
          <a:prstGeom prst="rect">
            <a:avLst/>
          </a:prstGeom>
        </p:spPr>
      </p:pic>
      <p:sp>
        <p:nvSpPr>
          <p:cNvPr id="14" name="직각 삼각형 13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각 삼각형 19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각 삼각형 20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788024" y="3190205"/>
            <a:ext cx="1385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5. D</a:t>
            </a:r>
            <a:r>
              <a:rPr lang="en-US" altLang="ko-KR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esign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88024" y="3766269"/>
            <a:ext cx="2560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6. I</a:t>
            </a:r>
            <a:r>
              <a:rPr lang="en-US" altLang="ko-KR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mplementation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88024" y="4414341"/>
            <a:ext cx="997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7. T</a:t>
            </a:r>
            <a:r>
              <a:rPr lang="en-US" altLang="ko-KR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est</a:t>
            </a:r>
          </a:p>
        </p:txBody>
      </p:sp>
    </p:spTree>
    <p:extLst>
      <p:ext uri="{BB962C8B-B14F-4D97-AF65-F5344CB8AC3E}">
        <p14:creationId xmlns:p14="http://schemas.microsoft.com/office/powerpoint/2010/main" val="3753611781"/>
      </p:ext>
    </p:extLst>
  </p:cSld>
  <p:clrMapOvr>
    <a:masterClrMapping/>
  </p:clrMapOvr>
  <p:transition spd="slow">
    <p:push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133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01 . OPPM</a:t>
            </a:r>
            <a:endParaRPr lang="ko-KR" altLang="en-US" sz="2400" spc="-30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각 삼각형 5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00034" y="648011"/>
            <a:ext cx="264320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rgbClr val="FFC000"/>
                </a:solidFill>
              </a:rPr>
              <a:t>주요 과업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68E947-A14E-4087-AC16-C699740817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75" t="33200" r="71262" b="39864"/>
          <a:stretch/>
        </p:blipFill>
        <p:spPr>
          <a:xfrm>
            <a:off x="500033" y="1219773"/>
            <a:ext cx="3279879" cy="334933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A8E48AD-7185-4320-9F87-39C030E81A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75" t="59981" r="71262" b="17457"/>
          <a:stretch/>
        </p:blipFill>
        <p:spPr>
          <a:xfrm>
            <a:off x="5148064" y="1219773"/>
            <a:ext cx="3279879" cy="329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46423"/>
      </p:ext>
    </p:extLst>
  </p:cSld>
  <p:clrMapOvr>
    <a:masterClrMapping/>
  </p:clrMapOvr>
  <p:transition spd="slow">
    <p:push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133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01 . OPPM</a:t>
            </a:r>
            <a:endParaRPr lang="ko-KR" altLang="en-US" sz="2400" spc="-30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각 삼각형 5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77CBCB-41C1-48FF-8BF8-482174EA13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6" t="26974" r="44128" b="16666"/>
          <a:stretch/>
        </p:blipFill>
        <p:spPr>
          <a:xfrm>
            <a:off x="509122" y="613088"/>
            <a:ext cx="8095326" cy="420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23354"/>
      </p:ext>
    </p:extLst>
  </p:cSld>
  <p:clrMapOvr>
    <a:masterClrMapping/>
  </p:clrMapOvr>
  <p:transition spd="slow">
    <p:push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61941" y="75712"/>
            <a:ext cx="3229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02 . </a:t>
            </a:r>
            <a:r>
              <a:rPr lang="ko-KR" altLang="en-US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카페 주제 정하기</a:t>
            </a:r>
            <a:endParaRPr lang="ko-KR" altLang="en-US" sz="2400" spc="-30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각 삼각형 5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0" y="4738661"/>
            <a:ext cx="409514" cy="409514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연결선 59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눈물 방울 1">
            <a:extLst>
              <a:ext uri="{FF2B5EF4-FFF2-40B4-BE49-F238E27FC236}">
                <a16:creationId xmlns:a16="http://schemas.microsoft.com/office/drawing/2014/main" id="{65F2EEB7-C5BD-4988-BA5A-831D5E5FCD03}"/>
              </a:ext>
            </a:extLst>
          </p:cNvPr>
          <p:cNvSpPr/>
          <p:nvPr/>
        </p:nvSpPr>
        <p:spPr>
          <a:xfrm>
            <a:off x="3491880" y="915566"/>
            <a:ext cx="1728192" cy="1368149"/>
          </a:xfrm>
          <a:prstGeom prst="teardrop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중국식</a:t>
            </a:r>
            <a:endParaRPr lang="en-US" altLang="ko-KR" dirty="0"/>
          </a:p>
          <a:p>
            <a:pPr algn="ctr"/>
            <a:r>
              <a:rPr lang="ko-KR" altLang="en-US" dirty="0"/>
              <a:t>카페</a:t>
            </a:r>
          </a:p>
        </p:txBody>
      </p:sp>
      <p:sp>
        <p:nvSpPr>
          <p:cNvPr id="16" name="눈물 방울 15">
            <a:extLst>
              <a:ext uri="{FF2B5EF4-FFF2-40B4-BE49-F238E27FC236}">
                <a16:creationId xmlns:a16="http://schemas.microsoft.com/office/drawing/2014/main" id="{525EE68A-F2DE-4CC8-935A-116DF8C68D4C}"/>
              </a:ext>
            </a:extLst>
          </p:cNvPr>
          <p:cNvSpPr/>
          <p:nvPr/>
        </p:nvSpPr>
        <p:spPr>
          <a:xfrm>
            <a:off x="584755" y="915564"/>
            <a:ext cx="1728192" cy="1368149"/>
          </a:xfrm>
          <a:prstGeom prst="teardrop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디저트 </a:t>
            </a:r>
            <a:endParaRPr lang="en-US" altLang="ko-KR" dirty="0"/>
          </a:p>
          <a:p>
            <a:pPr algn="ctr"/>
            <a:r>
              <a:rPr lang="ko-KR" altLang="en-US" dirty="0"/>
              <a:t>카페</a:t>
            </a:r>
          </a:p>
        </p:txBody>
      </p:sp>
      <p:sp>
        <p:nvSpPr>
          <p:cNvPr id="17" name="눈물 방울 16">
            <a:extLst>
              <a:ext uri="{FF2B5EF4-FFF2-40B4-BE49-F238E27FC236}">
                <a16:creationId xmlns:a16="http://schemas.microsoft.com/office/drawing/2014/main" id="{EFBB46C2-5E8F-47C5-99D2-1189735E8574}"/>
              </a:ext>
            </a:extLst>
          </p:cNvPr>
          <p:cNvSpPr/>
          <p:nvPr/>
        </p:nvSpPr>
        <p:spPr>
          <a:xfrm>
            <a:off x="6814703" y="915565"/>
            <a:ext cx="1728192" cy="1368149"/>
          </a:xfrm>
          <a:prstGeom prst="teardrop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수면 카페</a:t>
            </a:r>
          </a:p>
        </p:txBody>
      </p:sp>
      <p:sp>
        <p:nvSpPr>
          <p:cNvPr id="18" name="눈물 방울 17">
            <a:extLst>
              <a:ext uri="{FF2B5EF4-FFF2-40B4-BE49-F238E27FC236}">
                <a16:creationId xmlns:a16="http://schemas.microsoft.com/office/drawing/2014/main" id="{22F84CE6-6AFC-4524-996B-4DBD8F123425}"/>
              </a:ext>
            </a:extLst>
          </p:cNvPr>
          <p:cNvSpPr/>
          <p:nvPr/>
        </p:nvSpPr>
        <p:spPr>
          <a:xfrm>
            <a:off x="5086511" y="2885514"/>
            <a:ext cx="1728192" cy="1368149"/>
          </a:xfrm>
          <a:prstGeom prst="teardrop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온돌</a:t>
            </a:r>
            <a:r>
              <a:rPr lang="en-US" altLang="ko-KR" dirty="0"/>
              <a:t> </a:t>
            </a:r>
            <a:r>
              <a:rPr lang="ko-KR" altLang="en-US" dirty="0"/>
              <a:t>카페</a:t>
            </a:r>
          </a:p>
        </p:txBody>
      </p:sp>
      <p:sp>
        <p:nvSpPr>
          <p:cNvPr id="19" name="눈물 방울 18">
            <a:extLst>
              <a:ext uri="{FF2B5EF4-FFF2-40B4-BE49-F238E27FC236}">
                <a16:creationId xmlns:a16="http://schemas.microsoft.com/office/drawing/2014/main" id="{26E588DF-88C2-4982-AA59-7D66BEE2A205}"/>
              </a:ext>
            </a:extLst>
          </p:cNvPr>
          <p:cNvSpPr/>
          <p:nvPr/>
        </p:nvSpPr>
        <p:spPr>
          <a:xfrm>
            <a:off x="1845125" y="2885515"/>
            <a:ext cx="1728192" cy="1368149"/>
          </a:xfrm>
          <a:prstGeom prst="teardrop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Take-out </a:t>
            </a:r>
          </a:p>
          <a:p>
            <a:pPr algn="ctr"/>
            <a:r>
              <a:rPr lang="ko-KR" altLang="en-US" dirty="0"/>
              <a:t>카페</a:t>
            </a:r>
          </a:p>
        </p:txBody>
      </p:sp>
      <p:sp>
        <p:nvSpPr>
          <p:cNvPr id="3" name="별: 꼭짓점 5개 2">
            <a:extLst>
              <a:ext uri="{FF2B5EF4-FFF2-40B4-BE49-F238E27FC236}">
                <a16:creationId xmlns:a16="http://schemas.microsoft.com/office/drawing/2014/main" id="{99FBD17C-4A90-47D2-A9BD-3DDBB2498DF0}"/>
              </a:ext>
            </a:extLst>
          </p:cNvPr>
          <p:cNvSpPr/>
          <p:nvPr/>
        </p:nvSpPr>
        <p:spPr>
          <a:xfrm rot="20358586">
            <a:off x="4817377" y="937461"/>
            <a:ext cx="360040" cy="360040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005629"/>
      </p:ext>
    </p:extLst>
  </p:cSld>
  <p:clrMapOvr>
    <a:masterClrMapping/>
  </p:clrMapOvr>
  <p:transition spd="slow">
    <p:push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5" t="20678" r="16195" b="20678"/>
          <a:stretch/>
        </p:blipFill>
        <p:spPr>
          <a:xfrm>
            <a:off x="4067944" y="1419622"/>
            <a:ext cx="1008112" cy="736698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4572000" y="0"/>
            <a:ext cx="0" cy="1059582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65744" y="2187029"/>
            <a:ext cx="641252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3. REQUIREMENT ANALYSIS</a:t>
            </a:r>
            <a:endParaRPr lang="en-US" altLang="ko-KR" sz="44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pPr algn="ctr"/>
            <a:endParaRPr lang="ko-KR" altLang="en-US" sz="4400" spc="-30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4" name="직각 삼각형 13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241759" y="3435846"/>
            <a:ext cx="1296144" cy="1296144"/>
            <a:chOff x="755576" y="3352489"/>
            <a:chExt cx="1296144" cy="1296144"/>
          </a:xfrm>
        </p:grpSpPr>
        <p:sp>
          <p:nvSpPr>
            <p:cNvPr id="2" name="직사각형 1"/>
            <p:cNvSpPr/>
            <p:nvPr/>
          </p:nvSpPr>
          <p:spPr>
            <a:xfrm>
              <a:off x="755576" y="3352489"/>
              <a:ext cx="1296144" cy="12961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14</a:t>
              </a: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일</a:t>
              </a: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21</a:t>
              </a: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일 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계획표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55576" y="3354300"/>
              <a:ext cx="576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FFC000"/>
                  </a:solidFill>
                  <a:latin typeface="HY견고딕" pitchFamily="18" charset="-127"/>
                  <a:ea typeface="HY견고딕" pitchFamily="18" charset="-127"/>
                </a:rPr>
                <a:t>1</a:t>
              </a:r>
              <a:r>
                <a:rPr lang="en-US" altLang="ko-KR" u="sng" dirty="0"/>
                <a:t> </a:t>
              </a:r>
              <a:endParaRPr lang="ko-KR" altLang="en-US" u="sng" dirty="0"/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869938" y="3749278"/>
              <a:ext cx="252028" cy="0"/>
            </a:xfrm>
            <a:prstGeom prst="line">
              <a:avLst/>
            </a:prstGeom>
            <a:ln w="2222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3788138" y="2931790"/>
            <a:ext cx="15677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TEAM . </a:t>
            </a:r>
            <a:r>
              <a:rPr lang="ko-KR" altLang="en-US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나비효과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1728901" y="3435846"/>
            <a:ext cx="1296144" cy="1296144"/>
            <a:chOff x="755576" y="3352489"/>
            <a:chExt cx="1296144" cy="1296144"/>
          </a:xfrm>
        </p:grpSpPr>
        <p:sp>
          <p:nvSpPr>
            <p:cNvPr id="30" name="직사각형 29"/>
            <p:cNvSpPr/>
            <p:nvPr/>
          </p:nvSpPr>
          <p:spPr>
            <a:xfrm>
              <a:off x="755576" y="3352489"/>
              <a:ext cx="1296144" cy="12961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OPPM</a:t>
              </a:r>
            </a:p>
            <a:p>
              <a:pPr algn="ctr"/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완성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55576" y="3354300"/>
              <a:ext cx="576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FFC000"/>
                  </a:solidFill>
                  <a:latin typeface="HY견고딕" pitchFamily="18" charset="-127"/>
                  <a:ea typeface="HY견고딕" pitchFamily="18" charset="-127"/>
                </a:rPr>
                <a:t>2</a:t>
              </a:r>
              <a:r>
                <a:rPr lang="en-US" altLang="ko-KR" u="sng" dirty="0"/>
                <a:t> </a:t>
              </a:r>
              <a:endParaRPr lang="ko-KR" altLang="en-US" u="sng" dirty="0"/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857238" y="3759137"/>
              <a:ext cx="252028" cy="0"/>
            </a:xfrm>
            <a:prstGeom prst="line">
              <a:avLst/>
            </a:prstGeom>
            <a:ln w="2222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그룹 32"/>
          <p:cNvGrpSpPr/>
          <p:nvPr/>
        </p:nvGrpSpPr>
        <p:grpSpPr>
          <a:xfrm>
            <a:off x="3216043" y="3435846"/>
            <a:ext cx="1296144" cy="1296144"/>
            <a:chOff x="755576" y="3352489"/>
            <a:chExt cx="1296144" cy="1296144"/>
          </a:xfrm>
        </p:grpSpPr>
        <p:sp>
          <p:nvSpPr>
            <p:cNvPr id="34" name="직사각형 33"/>
            <p:cNvSpPr/>
            <p:nvPr/>
          </p:nvSpPr>
          <p:spPr>
            <a:xfrm>
              <a:off x="755576" y="3352489"/>
              <a:ext cx="1296144" cy="12961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부지 조사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55576" y="3354300"/>
              <a:ext cx="576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FFC000"/>
                  </a:solidFill>
                  <a:latin typeface="HY견고딕" pitchFamily="18" charset="-127"/>
                  <a:ea typeface="HY견고딕" pitchFamily="18" charset="-127"/>
                </a:rPr>
                <a:t>3</a:t>
              </a:r>
              <a:r>
                <a:rPr lang="en-US" altLang="ko-KR" u="sng" dirty="0"/>
                <a:t> </a:t>
              </a:r>
              <a:endParaRPr lang="ko-KR" altLang="en-US" u="sng" dirty="0"/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850888" y="3755628"/>
              <a:ext cx="252028" cy="0"/>
            </a:xfrm>
            <a:prstGeom prst="line">
              <a:avLst/>
            </a:prstGeom>
            <a:ln w="2222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4700744" y="3435846"/>
            <a:ext cx="1296144" cy="1296144"/>
            <a:chOff x="755576" y="3352489"/>
            <a:chExt cx="1296144" cy="1296144"/>
          </a:xfrm>
        </p:grpSpPr>
        <p:sp>
          <p:nvSpPr>
            <p:cNvPr id="38" name="직사각형 37"/>
            <p:cNvSpPr/>
            <p:nvPr/>
          </p:nvSpPr>
          <p:spPr>
            <a:xfrm>
              <a:off x="755576" y="3352489"/>
              <a:ext cx="1296144" cy="12961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카페 이름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55576" y="3354300"/>
              <a:ext cx="576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FFC000"/>
                  </a:solidFill>
                  <a:latin typeface="HY견고딕" pitchFamily="18" charset="-127"/>
                  <a:ea typeface="HY견고딕" pitchFamily="18" charset="-127"/>
                </a:rPr>
                <a:t>4</a:t>
              </a:r>
              <a:r>
                <a:rPr lang="en-US" altLang="ko-KR" u="sng" dirty="0"/>
                <a:t> </a:t>
              </a:r>
              <a:endParaRPr lang="ko-KR" altLang="en-US" u="sng" dirty="0"/>
            </a:p>
          </p:txBody>
        </p:sp>
        <p:cxnSp>
          <p:nvCxnSpPr>
            <p:cNvPr id="40" name="직선 연결선 39"/>
            <p:cNvCxnSpPr/>
            <p:nvPr/>
          </p:nvCxnSpPr>
          <p:spPr>
            <a:xfrm>
              <a:off x="857238" y="3755628"/>
              <a:ext cx="252028" cy="0"/>
            </a:xfrm>
            <a:prstGeom prst="line">
              <a:avLst/>
            </a:prstGeom>
            <a:ln w="2222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그룹 40"/>
          <p:cNvGrpSpPr/>
          <p:nvPr/>
        </p:nvGrpSpPr>
        <p:grpSpPr>
          <a:xfrm>
            <a:off x="7668344" y="3435846"/>
            <a:ext cx="1296144" cy="1296144"/>
            <a:chOff x="755576" y="3352489"/>
            <a:chExt cx="1296144" cy="1296144"/>
          </a:xfrm>
        </p:grpSpPr>
        <p:sp>
          <p:nvSpPr>
            <p:cNvPr id="42" name="직사각형 41"/>
            <p:cNvSpPr/>
            <p:nvPr/>
          </p:nvSpPr>
          <p:spPr>
            <a:xfrm>
              <a:off x="755576" y="3352489"/>
              <a:ext cx="1296144" cy="12961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예산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55576" y="3354300"/>
              <a:ext cx="576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FFC000"/>
                  </a:solidFill>
                  <a:latin typeface="HY견고딕" pitchFamily="18" charset="-127"/>
                  <a:ea typeface="HY견고딕" pitchFamily="18" charset="-127"/>
                </a:rPr>
                <a:t>6</a:t>
              </a:r>
              <a:r>
                <a:rPr lang="en-US" altLang="ko-KR" u="sng" dirty="0"/>
                <a:t> </a:t>
              </a:r>
              <a:endParaRPr lang="ko-KR" altLang="en-US" u="sng" dirty="0"/>
            </a:p>
          </p:txBody>
        </p:sp>
        <p:cxnSp>
          <p:nvCxnSpPr>
            <p:cNvPr id="44" name="직선 연결선 43"/>
            <p:cNvCxnSpPr/>
            <p:nvPr/>
          </p:nvCxnSpPr>
          <p:spPr>
            <a:xfrm>
              <a:off x="857238" y="3755628"/>
              <a:ext cx="252028" cy="0"/>
            </a:xfrm>
            <a:prstGeom prst="line">
              <a:avLst/>
            </a:prstGeom>
            <a:ln w="2222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55F742A-C567-4326-BA7D-06206F5888A7}"/>
              </a:ext>
            </a:extLst>
          </p:cNvPr>
          <p:cNvGrpSpPr/>
          <p:nvPr/>
        </p:nvGrpSpPr>
        <p:grpSpPr>
          <a:xfrm>
            <a:off x="6185445" y="3435846"/>
            <a:ext cx="1296144" cy="1296144"/>
            <a:chOff x="755576" y="3352489"/>
            <a:chExt cx="1296144" cy="1296144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1446CE8-3DA4-4281-8615-F4F8C08FD50A}"/>
                </a:ext>
              </a:extLst>
            </p:cNvPr>
            <p:cNvSpPr/>
            <p:nvPr/>
          </p:nvSpPr>
          <p:spPr>
            <a:xfrm>
              <a:off x="755576" y="3352489"/>
              <a:ext cx="1296144" cy="12961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21</a:t>
              </a: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일</a:t>
              </a: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28</a:t>
              </a: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일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계획표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ED8D7E5-31D4-4E37-BDCD-2645895C2EAF}"/>
                </a:ext>
              </a:extLst>
            </p:cNvPr>
            <p:cNvSpPr txBox="1"/>
            <p:nvPr/>
          </p:nvSpPr>
          <p:spPr>
            <a:xfrm>
              <a:off x="755576" y="3354300"/>
              <a:ext cx="576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FFC000"/>
                  </a:solidFill>
                  <a:latin typeface="HY견고딕" pitchFamily="18" charset="-127"/>
                  <a:ea typeface="HY견고딕" pitchFamily="18" charset="-127"/>
                </a:rPr>
                <a:t>5</a:t>
              </a:r>
              <a:r>
                <a:rPr lang="en-US" altLang="ko-KR" u="sng" dirty="0"/>
                <a:t> </a:t>
              </a:r>
              <a:endParaRPr lang="ko-KR" altLang="en-US" u="sng" dirty="0"/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0484251A-BFAD-48E5-8FE7-61BFEEFF8A6F}"/>
                </a:ext>
              </a:extLst>
            </p:cNvPr>
            <p:cNvCxnSpPr/>
            <p:nvPr/>
          </p:nvCxnSpPr>
          <p:spPr>
            <a:xfrm>
              <a:off x="857238" y="3755628"/>
              <a:ext cx="252028" cy="0"/>
            </a:xfrm>
            <a:prstGeom prst="line">
              <a:avLst/>
            </a:prstGeom>
            <a:ln w="2222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74F262-E9F1-49E3-A4B2-42E1EAFA0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01229-BA06-4931-8AC4-534356DEE3F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035022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2610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01.  14</a:t>
            </a:r>
            <a:r>
              <a:rPr lang="ko-KR" altLang="en-US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일 </a:t>
            </a:r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~ 21</a:t>
            </a:r>
            <a:r>
              <a:rPr lang="ko-KR" altLang="en-US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일 계획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각 삼각형 5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-26963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0FEA73-DEE8-4D42-90BE-54966879B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01229-BA06-4931-8AC4-534356DEE3F7}" type="slidenum">
              <a:rPr lang="ko-KR" altLang="en-US" smtClean="0"/>
              <a:t>24</a:t>
            </a:fld>
            <a:endParaRPr lang="ko-KR" altLang="en-US"/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8435F567-5BCD-44EF-B06B-3D8A8B67A7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4013493"/>
              </p:ext>
            </p:extLst>
          </p:nvPr>
        </p:nvGraphicFramePr>
        <p:xfrm>
          <a:off x="-540568" y="518011"/>
          <a:ext cx="6922880" cy="3745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사각형: 모서리가 접힌 도형 8">
            <a:extLst>
              <a:ext uri="{FF2B5EF4-FFF2-40B4-BE49-F238E27FC236}">
                <a16:creationId xmlns:a16="http://schemas.microsoft.com/office/drawing/2014/main" id="{11765834-2917-486B-85E0-004E398D4FAC}"/>
              </a:ext>
            </a:extLst>
          </p:cNvPr>
          <p:cNvSpPr/>
          <p:nvPr/>
        </p:nvSpPr>
        <p:spPr>
          <a:xfrm>
            <a:off x="6248057" y="982718"/>
            <a:ext cx="2654184" cy="3642769"/>
          </a:xfrm>
          <a:prstGeom prst="foldedCorner">
            <a:avLst>
              <a:gd name="adj" fmla="val 1696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&lt;</a:t>
            </a:r>
            <a:r>
              <a:rPr lang="ko-KR" altLang="en-US" sz="1600" dirty="0"/>
              <a:t>위험 </a:t>
            </a:r>
            <a:r>
              <a:rPr lang="en-US" altLang="ko-KR" sz="1600" dirty="0"/>
              <a:t>risk&gt;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/>
              <a:t>조사가 부족하면 아이디어가 부족해질 수 있다</a:t>
            </a:r>
            <a:r>
              <a:rPr lang="en-US" altLang="ko-KR" sz="1600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/>
              <a:t>담당자가 할 일을 미루면 부사수의 부담이 커진다</a:t>
            </a:r>
            <a:r>
              <a:rPr lang="en-US" altLang="ko-KR" sz="1600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/>
              <a:t>부지 조사 할 때</a:t>
            </a:r>
            <a:r>
              <a:rPr lang="en-US" altLang="ko-KR" sz="1600" dirty="0"/>
              <a:t>,</a:t>
            </a:r>
            <a:r>
              <a:rPr lang="ko-KR" altLang="en-US" sz="1600" dirty="0"/>
              <a:t> 예상과 다를 수 있다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C8E0F6B6-4D8C-47DC-9032-B0676C43D9BF}"/>
              </a:ext>
            </a:extLst>
          </p:cNvPr>
          <p:cNvCxnSpPr>
            <a:cxnSpLocks/>
            <a:endCxn id="9" idx="0"/>
          </p:cNvCxnSpPr>
          <p:nvPr/>
        </p:nvCxnSpPr>
        <p:spPr>
          <a:xfrm flipV="1">
            <a:off x="5724130" y="982718"/>
            <a:ext cx="1851019" cy="148872"/>
          </a:xfrm>
          <a:prstGeom prst="bentConnector4">
            <a:avLst>
              <a:gd name="adj1" fmla="val 14152"/>
              <a:gd name="adj2" fmla="val 253555"/>
            </a:avLst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075880"/>
      </p:ext>
    </p:extLst>
  </p:cSld>
  <p:clrMapOvr>
    <a:masterClrMapping/>
  </p:clrMapOvr>
  <p:transition spd="slow">
    <p:push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2555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02.  OPPM </a:t>
            </a:r>
            <a:r>
              <a:rPr lang="ko-KR" altLang="en-US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차트 완성</a:t>
            </a:r>
            <a:endParaRPr lang="en-US" altLang="ko-KR" sz="2400" spc="-30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</a:endParaRPr>
          </a:p>
          <a:p>
            <a:endParaRPr lang="ko-KR" altLang="en-US" sz="2400" spc="-30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각 삼각형 5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2497D00-13FB-4B56-8FD8-CABD538F6902}"/>
              </a:ext>
            </a:extLst>
          </p:cNvPr>
          <p:cNvCxnSpPr>
            <a:cxnSpLocks/>
          </p:cNvCxnSpPr>
          <p:nvPr/>
        </p:nvCxnSpPr>
        <p:spPr>
          <a:xfrm>
            <a:off x="1907704" y="608175"/>
            <a:ext cx="0" cy="4270325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6A06F65-F773-46DE-BD95-9FAD5B83782C}"/>
              </a:ext>
            </a:extLst>
          </p:cNvPr>
          <p:cNvSpPr txBox="1"/>
          <p:nvPr/>
        </p:nvSpPr>
        <p:spPr>
          <a:xfrm>
            <a:off x="195464" y="623369"/>
            <a:ext cx="2419252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</a:rPr>
              <a:t>OPPM </a:t>
            </a:r>
            <a:r>
              <a:rPr lang="ko-KR" altLang="en-US" sz="1000" dirty="0">
                <a:solidFill>
                  <a:srgbClr val="FF0000"/>
                </a:solidFill>
              </a:rPr>
              <a:t>차트 완성하기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000" dirty="0"/>
              <a:t>카페 주제 정하기</a:t>
            </a:r>
            <a:endParaRPr lang="en-US" altLang="ko-KR" sz="1000" dirty="0"/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000" dirty="0"/>
              <a:t>영상물 주제 정하기</a:t>
            </a:r>
            <a:endParaRPr lang="en-US" altLang="ko-KR" sz="1000" dirty="0"/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000" dirty="0"/>
              <a:t>프로세싱 조사해오기</a:t>
            </a:r>
            <a:endParaRPr lang="en-US" altLang="ko-KR" sz="1000" dirty="0"/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000" dirty="0"/>
              <a:t>부지 조사</a:t>
            </a:r>
            <a:endParaRPr lang="en-US" altLang="ko-KR" sz="1000" dirty="0"/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000" dirty="0">
                <a:solidFill>
                  <a:srgbClr val="FF0000"/>
                </a:solidFill>
              </a:rPr>
              <a:t>과제물 담당자 정하기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000" dirty="0"/>
              <a:t>카페 이름 정하기</a:t>
            </a:r>
            <a:endParaRPr lang="en-US" altLang="ko-KR" sz="1000" dirty="0"/>
          </a:p>
          <a:p>
            <a:endParaRPr lang="ko-KR" altLang="en-US" dirty="0"/>
          </a:p>
        </p:txBody>
      </p:sp>
      <p:sp>
        <p:nvSpPr>
          <p:cNvPr id="17" name="Line 2">
            <a:extLst>
              <a:ext uri="{FF2B5EF4-FFF2-40B4-BE49-F238E27FC236}">
                <a16:creationId xmlns:a16="http://schemas.microsoft.com/office/drawing/2014/main" id="{625871C6-E411-436B-9051-96A3FECC653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64914" y="8802280"/>
            <a:ext cx="1827500" cy="1527660"/>
          </a:xfrm>
          <a:prstGeom prst="line">
            <a:avLst/>
          </a:prstGeom>
          <a:noFill/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8" name="Line 3">
            <a:extLst>
              <a:ext uri="{FF2B5EF4-FFF2-40B4-BE49-F238E27FC236}">
                <a16:creationId xmlns:a16="http://schemas.microsoft.com/office/drawing/2014/main" id="{A7BCB516-3C9B-45EE-B2F2-F12F28363935}"/>
              </a:ext>
            </a:extLst>
          </p:cNvPr>
          <p:cNvSpPr>
            <a:spLocks noChangeShapeType="1"/>
          </p:cNvSpPr>
          <p:nvPr/>
        </p:nvSpPr>
        <p:spPr bwMode="auto">
          <a:xfrm>
            <a:off x="5136340" y="8800692"/>
            <a:ext cx="2650298" cy="1512838"/>
          </a:xfrm>
          <a:prstGeom prst="line">
            <a:avLst/>
          </a:prstGeom>
          <a:noFill/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9" name="Line 3">
            <a:extLst>
              <a:ext uri="{FF2B5EF4-FFF2-40B4-BE49-F238E27FC236}">
                <a16:creationId xmlns:a16="http://schemas.microsoft.com/office/drawing/2014/main" id="{7D4DF8E7-4246-4566-B79B-2AB2DC84495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41302" y="9954805"/>
            <a:ext cx="1393892" cy="0"/>
          </a:xfrm>
          <a:prstGeom prst="line">
            <a:avLst/>
          </a:prstGeom>
          <a:noFill/>
          <a:ln w="9525">
            <a:solidFill>
              <a:srgbClr xmlns:mc="http://schemas.openxmlformats.org/markup-compatibility/2006" xmlns:a14="http://schemas.microsoft.com/office/drawing/2010/main" val="000000" mc:Ignorable="a14" a14:legacySpreadsheetColorIndex="6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B588F7F7-DDE9-4F32-A1D3-B7D7DE028072}"/>
              </a:ext>
            </a:extLst>
          </p:cNvPr>
          <p:cNvSpPr txBox="1"/>
          <p:nvPr/>
        </p:nvSpPr>
        <p:spPr>
          <a:xfrm>
            <a:off x="6201553" y="9008656"/>
            <a:ext cx="535136" cy="226972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/>
              <a:t>주요 과업</a:t>
            </a:r>
            <a:endParaRPr lang="en-US" altLang="ko-KR" sz="110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1993379-9848-4FA0-940E-5B03214BE7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6" t="25359" r="46063" b="17801"/>
          <a:stretch/>
        </p:blipFill>
        <p:spPr>
          <a:xfrm>
            <a:off x="2083337" y="677377"/>
            <a:ext cx="2842929" cy="172278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54BB8A5-5D9B-4DD6-A395-FA59E3410E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5" t="27030" r="47238" b="17080"/>
          <a:stretch/>
        </p:blipFill>
        <p:spPr>
          <a:xfrm>
            <a:off x="5528754" y="1630161"/>
            <a:ext cx="3131713" cy="1923445"/>
          </a:xfrm>
          <a:prstGeom prst="rect">
            <a:avLst/>
          </a:prstGeom>
        </p:spPr>
      </p:pic>
      <p:sp>
        <p:nvSpPr>
          <p:cNvPr id="24" name="화살표: 아래로 구부러짐 23">
            <a:extLst>
              <a:ext uri="{FF2B5EF4-FFF2-40B4-BE49-F238E27FC236}">
                <a16:creationId xmlns:a16="http://schemas.microsoft.com/office/drawing/2014/main" id="{C82DE14C-F7D6-433C-B397-3365F00FDE0A}"/>
              </a:ext>
            </a:extLst>
          </p:cNvPr>
          <p:cNvSpPr/>
          <p:nvPr/>
        </p:nvSpPr>
        <p:spPr>
          <a:xfrm rot="2789414">
            <a:off x="5467325" y="863051"/>
            <a:ext cx="976497" cy="489204"/>
          </a:xfrm>
          <a:prstGeom prst="curvedDownArrow">
            <a:avLst>
              <a:gd name="adj1" fmla="val 33007"/>
              <a:gd name="adj2" fmla="val 80649"/>
              <a:gd name="adj3" fmla="val 41037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05C6F00-D4E0-4F7C-82EB-5EF0E094FE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76" t="26200" r="42913" b="13169"/>
          <a:stretch/>
        </p:blipFill>
        <p:spPr>
          <a:xfrm>
            <a:off x="2244930" y="2756962"/>
            <a:ext cx="3063929" cy="1868906"/>
          </a:xfrm>
          <a:prstGeom prst="rect">
            <a:avLst/>
          </a:prstGeom>
        </p:spPr>
      </p:pic>
      <p:sp>
        <p:nvSpPr>
          <p:cNvPr id="27" name="화살표: 아래로 구부러짐 26">
            <a:extLst>
              <a:ext uri="{FF2B5EF4-FFF2-40B4-BE49-F238E27FC236}">
                <a16:creationId xmlns:a16="http://schemas.microsoft.com/office/drawing/2014/main" id="{29A1A147-C348-4A9D-AFA1-B9E8201338D1}"/>
              </a:ext>
            </a:extLst>
          </p:cNvPr>
          <p:cNvSpPr/>
          <p:nvPr/>
        </p:nvSpPr>
        <p:spPr>
          <a:xfrm rot="8554345">
            <a:off x="5645074" y="3969780"/>
            <a:ext cx="976497" cy="469513"/>
          </a:xfrm>
          <a:prstGeom prst="curvedDownArrow">
            <a:avLst>
              <a:gd name="adj1" fmla="val 32432"/>
              <a:gd name="adj2" fmla="val 81670"/>
              <a:gd name="adj3" fmla="val 41037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31B024-0A1D-4F6E-9BE4-B41DB4725749}"/>
              </a:ext>
            </a:extLst>
          </p:cNvPr>
          <p:cNvSpPr txBox="1"/>
          <p:nvPr/>
        </p:nvSpPr>
        <p:spPr>
          <a:xfrm>
            <a:off x="3151892" y="2414027"/>
            <a:ext cx="936105" cy="29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11</a:t>
            </a:r>
            <a:r>
              <a:rPr lang="ko-KR" altLang="en-US" sz="1300" dirty="0"/>
              <a:t>월 </a:t>
            </a:r>
            <a:r>
              <a:rPr lang="en-US" altLang="ko-KR" sz="1300" dirty="0"/>
              <a:t>7</a:t>
            </a:r>
            <a:r>
              <a:rPr lang="ko-KR" altLang="en-US" sz="1300" dirty="0"/>
              <a:t>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B951A3-99E9-4A0C-B111-8367F6DBCD31}"/>
              </a:ext>
            </a:extLst>
          </p:cNvPr>
          <p:cNvSpPr txBox="1"/>
          <p:nvPr/>
        </p:nvSpPr>
        <p:spPr>
          <a:xfrm>
            <a:off x="6733058" y="3609984"/>
            <a:ext cx="936105" cy="29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11</a:t>
            </a:r>
            <a:r>
              <a:rPr lang="ko-KR" altLang="en-US" sz="1300" dirty="0"/>
              <a:t>월 </a:t>
            </a:r>
            <a:r>
              <a:rPr lang="en-US" altLang="ko-KR" sz="1300" dirty="0"/>
              <a:t>14</a:t>
            </a:r>
            <a:r>
              <a:rPr lang="ko-KR" altLang="en-US" sz="1300" dirty="0"/>
              <a:t>일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4E40BA-CB46-4280-9EFA-3D4514547270}"/>
              </a:ext>
            </a:extLst>
          </p:cNvPr>
          <p:cNvSpPr txBox="1"/>
          <p:nvPr/>
        </p:nvSpPr>
        <p:spPr>
          <a:xfrm>
            <a:off x="3256151" y="4578641"/>
            <a:ext cx="936105" cy="299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11</a:t>
            </a:r>
            <a:r>
              <a:rPr lang="ko-KR" altLang="en-US" sz="1300" dirty="0"/>
              <a:t>월 </a:t>
            </a:r>
            <a:r>
              <a:rPr lang="en-US" altLang="ko-KR" sz="1300" dirty="0"/>
              <a:t>16</a:t>
            </a:r>
            <a:r>
              <a:rPr lang="ko-KR" altLang="en-US" sz="1300" dirty="0"/>
              <a:t>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4EAED77-DE0E-465F-909A-AF7B2EEF8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01229-BA06-4931-8AC4-534356DEE3F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909923"/>
      </p:ext>
    </p:extLst>
  </p:cSld>
  <p:clrMapOvr>
    <a:masterClrMapping/>
  </p:clrMapOvr>
  <p:transition spd="slow">
    <p:push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1765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03.  </a:t>
            </a:r>
            <a:r>
              <a:rPr lang="ko-KR" altLang="en-US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부지 조사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각 삼각형 5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7791DF-172F-49F2-96FC-30846382B2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76300"/>
            <a:ext cx="4176464" cy="234926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DE87D38-0FDB-4497-970D-26BDEF9042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168" y="673023"/>
            <a:ext cx="3693115" cy="2077377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84885BE-CD02-4C67-BF0A-8BA3CD7A9232}"/>
              </a:ext>
            </a:extLst>
          </p:cNvPr>
          <p:cNvCxnSpPr>
            <a:cxnSpLocks/>
          </p:cNvCxnSpPr>
          <p:nvPr/>
        </p:nvCxnSpPr>
        <p:spPr>
          <a:xfrm>
            <a:off x="1907704" y="608175"/>
            <a:ext cx="0" cy="4270325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21305D6-B6FA-4ECC-B6D4-A9E669B970C2}"/>
              </a:ext>
            </a:extLst>
          </p:cNvPr>
          <p:cNvSpPr txBox="1"/>
          <p:nvPr/>
        </p:nvSpPr>
        <p:spPr>
          <a:xfrm>
            <a:off x="195464" y="623369"/>
            <a:ext cx="2419252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altLang="ko-KR" sz="1000" dirty="0"/>
              <a:t>OPPM </a:t>
            </a:r>
            <a:r>
              <a:rPr lang="ko-KR" altLang="en-US" sz="1000" dirty="0"/>
              <a:t>차트 완성하기</a:t>
            </a:r>
            <a:endParaRPr lang="en-US" altLang="ko-KR" sz="1000" dirty="0"/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000" dirty="0"/>
              <a:t>카페 주제 정하기</a:t>
            </a:r>
            <a:endParaRPr lang="en-US" altLang="ko-KR" sz="1000" dirty="0"/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000" dirty="0"/>
              <a:t>영상물 주제 정하기</a:t>
            </a:r>
            <a:endParaRPr lang="en-US" altLang="ko-KR" sz="1000" dirty="0"/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000" dirty="0"/>
              <a:t>프로세싱 조사해오기</a:t>
            </a:r>
            <a:endParaRPr lang="en-US" altLang="ko-KR" sz="1000" dirty="0"/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000" dirty="0">
                <a:solidFill>
                  <a:srgbClr val="FF0000"/>
                </a:solidFill>
              </a:rPr>
              <a:t>부지 조사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000" dirty="0"/>
              <a:t>과제물 담당자 정하기</a:t>
            </a:r>
            <a:endParaRPr lang="en-US" altLang="ko-KR" sz="1000" dirty="0"/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000" dirty="0"/>
              <a:t>카페 이름 정하기</a:t>
            </a:r>
            <a:endParaRPr lang="en-US" altLang="ko-KR" sz="1000" dirty="0"/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F410CCD-368A-423E-8BBA-40B4EEE04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01229-BA06-4931-8AC4-534356DEE3F7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125A58-7267-4F69-9032-81ECA3520A57}"/>
              </a:ext>
            </a:extLst>
          </p:cNvPr>
          <p:cNvSpPr txBox="1"/>
          <p:nvPr/>
        </p:nvSpPr>
        <p:spPr>
          <a:xfrm>
            <a:off x="2027168" y="3041649"/>
            <a:ext cx="1944216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Q1. </a:t>
            </a:r>
            <a:r>
              <a:rPr lang="ko-KR" altLang="en-US" dirty="0"/>
              <a:t>의자 이용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Q2. </a:t>
            </a:r>
            <a:r>
              <a:rPr lang="ko-KR" altLang="en-US" dirty="0"/>
              <a:t>경관이용</a:t>
            </a:r>
          </a:p>
        </p:txBody>
      </p:sp>
    </p:spTree>
    <p:extLst>
      <p:ext uri="{BB962C8B-B14F-4D97-AF65-F5344CB8AC3E}">
        <p14:creationId xmlns:p14="http://schemas.microsoft.com/office/powerpoint/2010/main" val="3601548410"/>
      </p:ext>
    </p:extLst>
  </p:cSld>
  <p:clrMapOvr>
    <a:masterClrMapping/>
  </p:clrMapOvr>
  <p:transition spd="slow">
    <p:push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1835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04.  </a:t>
            </a:r>
            <a:r>
              <a:rPr lang="ko-KR" altLang="en-US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카페 </a:t>
            </a:r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 </a:t>
            </a:r>
            <a:r>
              <a:rPr lang="ko-KR" altLang="en-US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이름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각 삼각형 5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CB3BE1-6AE6-4003-94C0-8797B34DEA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88" t="53882" r="49999" b="40517"/>
          <a:stretch/>
        </p:blipFill>
        <p:spPr>
          <a:xfrm>
            <a:off x="4173803" y="3301010"/>
            <a:ext cx="3348444" cy="5497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DC639A7-B174-42B4-AD36-7875843EA1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88" t="46813" r="69768" b="46199"/>
          <a:stretch/>
        </p:blipFill>
        <p:spPr>
          <a:xfrm>
            <a:off x="2313942" y="908449"/>
            <a:ext cx="2497561" cy="211402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72CA76C-E827-4994-AED0-DA8F563099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05" t="59954" r="66372" b="36659"/>
          <a:stretch/>
        </p:blipFill>
        <p:spPr>
          <a:xfrm>
            <a:off x="2291350" y="3213287"/>
            <a:ext cx="1498808" cy="549759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26E2F85-4642-4E6B-BD5C-4A297F5660D9}"/>
              </a:ext>
            </a:extLst>
          </p:cNvPr>
          <p:cNvCxnSpPr>
            <a:cxnSpLocks/>
          </p:cNvCxnSpPr>
          <p:nvPr/>
        </p:nvCxnSpPr>
        <p:spPr>
          <a:xfrm>
            <a:off x="1907704" y="608175"/>
            <a:ext cx="0" cy="4270325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E923F30-C012-44F1-BD71-9692439995A0}"/>
              </a:ext>
            </a:extLst>
          </p:cNvPr>
          <p:cNvSpPr txBox="1"/>
          <p:nvPr/>
        </p:nvSpPr>
        <p:spPr>
          <a:xfrm>
            <a:off x="195464" y="623369"/>
            <a:ext cx="2419252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altLang="ko-KR" sz="1000" dirty="0"/>
              <a:t>OPPM </a:t>
            </a:r>
            <a:r>
              <a:rPr lang="ko-KR" altLang="en-US" sz="1000" dirty="0"/>
              <a:t>차트 완성하기</a:t>
            </a:r>
            <a:endParaRPr lang="en-US" altLang="ko-KR" sz="1000" dirty="0"/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000" dirty="0">
                <a:solidFill>
                  <a:srgbClr val="FF0000"/>
                </a:solidFill>
              </a:rPr>
              <a:t>카페 주제 정하기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000" dirty="0">
                <a:solidFill>
                  <a:srgbClr val="FF0000"/>
                </a:solidFill>
              </a:rPr>
              <a:t>영상물 주제 정하기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000" dirty="0"/>
              <a:t>프로세싱 조사해오기</a:t>
            </a:r>
            <a:endParaRPr lang="en-US" altLang="ko-KR" sz="1000" dirty="0"/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000" dirty="0"/>
              <a:t>부지 조사</a:t>
            </a:r>
            <a:endParaRPr lang="en-US" altLang="ko-KR" sz="1000" dirty="0"/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000" dirty="0"/>
              <a:t>과제물 담당자 정하기</a:t>
            </a:r>
            <a:endParaRPr lang="en-US" altLang="ko-KR" sz="1000" dirty="0"/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000" dirty="0">
                <a:solidFill>
                  <a:srgbClr val="FF0000"/>
                </a:solidFill>
              </a:rPr>
              <a:t>카페 이름 정하기</a:t>
            </a:r>
            <a:endParaRPr lang="en-US" altLang="ko-KR" sz="1000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0793C2-BB6A-4DEF-8372-331528D99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01229-BA06-4931-8AC4-534356DEE3F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443344"/>
      </p:ext>
    </p:extLst>
  </p:cSld>
  <p:clrMapOvr>
    <a:masterClrMapping/>
  </p:clrMapOvr>
  <p:transition spd="slow">
    <p:push dir="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2610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05.  21</a:t>
            </a:r>
            <a:r>
              <a:rPr lang="ko-KR" altLang="en-US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일 </a:t>
            </a:r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~ 28</a:t>
            </a:r>
            <a:r>
              <a:rPr lang="ko-KR" altLang="en-US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일 계획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각 삼각형 5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50F1DE-F1B2-40AF-92B7-AC8B9B025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01229-BA06-4931-8AC4-534356DEE3F7}" type="slidenum">
              <a:rPr lang="ko-KR" altLang="en-US" smtClean="0"/>
              <a:t>28</a:t>
            </a:fld>
            <a:endParaRPr lang="ko-KR" altLang="en-US"/>
          </a:p>
        </p:txBody>
      </p:sp>
      <p:graphicFrame>
        <p:nvGraphicFramePr>
          <p:cNvPr id="14" name="다이어그램 13">
            <a:extLst>
              <a:ext uri="{FF2B5EF4-FFF2-40B4-BE49-F238E27FC236}">
                <a16:creationId xmlns:a16="http://schemas.microsoft.com/office/drawing/2014/main" id="{0B86CD23-59B9-4342-ABC3-A740FD115A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5532506"/>
              </p:ext>
            </p:extLst>
          </p:nvPr>
        </p:nvGraphicFramePr>
        <p:xfrm>
          <a:off x="440427" y="602496"/>
          <a:ext cx="6984769" cy="3745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사각형: 모서리가 접힌 도형 14">
            <a:extLst>
              <a:ext uri="{FF2B5EF4-FFF2-40B4-BE49-F238E27FC236}">
                <a16:creationId xmlns:a16="http://schemas.microsoft.com/office/drawing/2014/main" id="{146EBC3D-67B7-4890-B452-11815C17939B}"/>
              </a:ext>
            </a:extLst>
          </p:cNvPr>
          <p:cNvSpPr/>
          <p:nvPr/>
        </p:nvSpPr>
        <p:spPr>
          <a:xfrm>
            <a:off x="6048672" y="1209493"/>
            <a:ext cx="2771800" cy="2888396"/>
          </a:xfrm>
          <a:prstGeom prst="foldedCorner">
            <a:avLst>
              <a:gd name="adj" fmla="val 1696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&lt;</a:t>
            </a:r>
            <a:r>
              <a:rPr lang="ko-KR" altLang="en-US" sz="1600" dirty="0"/>
              <a:t>위험 </a:t>
            </a:r>
            <a:r>
              <a:rPr lang="en-US" altLang="ko-KR" sz="1600" dirty="0"/>
              <a:t>risk&gt;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/>
              <a:t>실제로 구현 시</a:t>
            </a:r>
            <a:r>
              <a:rPr lang="en-US" altLang="ko-KR" sz="1600" dirty="0"/>
              <a:t>, </a:t>
            </a:r>
            <a:r>
              <a:rPr lang="ko-KR" altLang="en-US" sz="1600" dirty="0"/>
              <a:t>예산이 다를 수 있다</a:t>
            </a:r>
            <a:r>
              <a:rPr lang="en-US" altLang="ko-KR" sz="1600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/>
              <a:t>피드백 할 때</a:t>
            </a:r>
            <a:r>
              <a:rPr lang="en-US" altLang="ko-KR" sz="1600" dirty="0"/>
              <a:t> </a:t>
            </a:r>
            <a:r>
              <a:rPr lang="ko-KR" altLang="en-US" sz="1600" dirty="0"/>
              <a:t>객관적 평가가 어렵다</a:t>
            </a:r>
            <a:r>
              <a:rPr lang="en-US" altLang="ko-KR" sz="1600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/>
              <a:t>카페 메뉴가 식상할 수 있다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78308548-4C82-4B50-B9A5-9B84D398B39D}"/>
              </a:ext>
            </a:extLst>
          </p:cNvPr>
          <p:cNvCxnSpPr>
            <a:cxnSpLocks/>
            <a:endCxn id="15" idx="0"/>
          </p:cNvCxnSpPr>
          <p:nvPr/>
        </p:nvCxnSpPr>
        <p:spPr>
          <a:xfrm flipV="1">
            <a:off x="5796136" y="1209493"/>
            <a:ext cx="1638436" cy="45025"/>
          </a:xfrm>
          <a:prstGeom prst="bentConnector4">
            <a:avLst>
              <a:gd name="adj1" fmla="val 7707"/>
              <a:gd name="adj2" fmla="val 607718"/>
            </a:avLst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78638"/>
      </p:ext>
    </p:extLst>
  </p:cSld>
  <p:clrMapOvr>
    <a:masterClrMapping/>
  </p:clrMapOvr>
  <p:transition spd="slow">
    <p:push dir="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6355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06.  </a:t>
            </a:r>
            <a:r>
              <a:rPr lang="ko-KR" altLang="en-US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누적 예산표와 </a:t>
            </a:r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requirement </a:t>
            </a:r>
            <a:r>
              <a:rPr lang="ko-KR" altLang="en-US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단계에서 사용한 비용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각 삼각형 5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2CB24C-CA07-4F1D-BB89-1F7FC1B2C0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26" t="30400" r="35037" b="48600"/>
          <a:stretch/>
        </p:blipFill>
        <p:spPr>
          <a:xfrm>
            <a:off x="636684" y="871117"/>
            <a:ext cx="7870631" cy="1902401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F289465-9B18-4835-9832-64F01EB03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749552"/>
              </p:ext>
            </p:extLst>
          </p:nvPr>
        </p:nvGraphicFramePr>
        <p:xfrm>
          <a:off x="626933" y="3061556"/>
          <a:ext cx="7870617" cy="1496801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623539">
                  <a:extLst>
                    <a:ext uri="{9D8B030D-6E8A-4147-A177-3AD203B41FA5}">
                      <a16:colId xmlns:a16="http://schemas.microsoft.com/office/drawing/2014/main" val="358314675"/>
                    </a:ext>
                  </a:extLst>
                </a:gridCol>
                <a:gridCol w="5247078">
                  <a:extLst>
                    <a:ext uri="{9D8B030D-6E8A-4147-A177-3AD203B41FA5}">
                      <a16:colId xmlns:a16="http://schemas.microsoft.com/office/drawing/2014/main" val="3572969970"/>
                    </a:ext>
                  </a:extLst>
                </a:gridCol>
              </a:tblGrid>
              <a:tr h="333513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총 금액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083384"/>
                  </a:ext>
                </a:extLst>
              </a:tr>
              <a:tr h="3335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DEFINE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406,620 </a:t>
                      </a:r>
                      <a:r>
                        <a:rPr lang="ko-KR" altLang="en-US" dirty="0"/>
                        <a:t>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9352691"/>
                  </a:ext>
                </a:extLst>
              </a:tr>
              <a:tr h="7652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REQUIREMENT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ANALYSIS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607,730 </a:t>
                      </a:r>
                      <a:r>
                        <a:rPr lang="ko-KR" altLang="en-US" dirty="0"/>
                        <a:t>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4835079"/>
                  </a:ext>
                </a:extLst>
              </a:tr>
            </a:tbl>
          </a:graphicData>
        </a:graphic>
      </p:graphicFrame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AD2C1E7A-0711-40BF-A804-C90957C8E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01229-BA06-4931-8AC4-534356DEE3F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277742"/>
      </p:ext>
    </p:extLst>
  </p:cSld>
  <p:clrMapOvr>
    <a:masterClrMapping/>
  </p:clrMapOvr>
  <p:transition spd="slow">
    <p:push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5" t="20678" r="16195" b="20678"/>
          <a:stretch/>
        </p:blipFill>
        <p:spPr>
          <a:xfrm>
            <a:off x="4067944" y="1419622"/>
            <a:ext cx="1008112" cy="736698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4572000" y="0"/>
            <a:ext cx="0" cy="1059582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209292" y="2187029"/>
            <a:ext cx="27254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1. IDENTIFY</a:t>
            </a:r>
            <a:endParaRPr lang="ko-KR" altLang="en-US" sz="4400" spc="-30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4" name="직각 삼각형 13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755576" y="3435846"/>
            <a:ext cx="1296144" cy="1296144"/>
            <a:chOff x="755576" y="3352489"/>
            <a:chExt cx="1296144" cy="1296144"/>
          </a:xfrm>
        </p:grpSpPr>
        <p:sp>
          <p:nvSpPr>
            <p:cNvPr id="2" name="직사각형 1"/>
            <p:cNvSpPr/>
            <p:nvPr/>
          </p:nvSpPr>
          <p:spPr>
            <a:xfrm>
              <a:off x="755576" y="3352489"/>
              <a:ext cx="1296144" cy="12961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팀 소개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55576" y="3354300"/>
              <a:ext cx="576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FFC000"/>
                  </a:solidFill>
                  <a:latin typeface="HY견고딕" pitchFamily="18" charset="-127"/>
                  <a:ea typeface="HY견고딕" pitchFamily="18" charset="-127"/>
                </a:rPr>
                <a:t>1</a:t>
              </a:r>
              <a:r>
                <a:rPr lang="en-US" altLang="ko-KR" u="sng" dirty="0"/>
                <a:t> </a:t>
              </a:r>
              <a:endParaRPr lang="ko-KR" altLang="en-US" u="sng" dirty="0"/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869938" y="3749278"/>
              <a:ext cx="252028" cy="0"/>
            </a:xfrm>
            <a:prstGeom prst="line">
              <a:avLst/>
            </a:prstGeom>
            <a:ln w="2222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3788138" y="2931790"/>
            <a:ext cx="15677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TEAM . </a:t>
            </a:r>
            <a:r>
              <a:rPr lang="ko-KR" altLang="en-US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나비효과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2339752" y="3435846"/>
            <a:ext cx="1296144" cy="1296144"/>
            <a:chOff x="755576" y="3352489"/>
            <a:chExt cx="1296144" cy="1296144"/>
          </a:xfrm>
        </p:grpSpPr>
        <p:sp>
          <p:nvSpPr>
            <p:cNvPr id="30" name="직사각형 29"/>
            <p:cNvSpPr/>
            <p:nvPr/>
          </p:nvSpPr>
          <p:spPr>
            <a:xfrm>
              <a:off x="755576" y="3352489"/>
              <a:ext cx="1296144" cy="12961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팀 </a:t>
              </a:r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SWOT</a:t>
              </a:r>
            </a:p>
            <a:p>
              <a:pPr algn="ctr"/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분석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55576" y="3354300"/>
              <a:ext cx="576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FFC000"/>
                  </a:solidFill>
                  <a:latin typeface="HY견고딕" pitchFamily="18" charset="-127"/>
                  <a:ea typeface="HY견고딕" pitchFamily="18" charset="-127"/>
                </a:rPr>
                <a:t>2</a:t>
              </a:r>
              <a:r>
                <a:rPr lang="en-US" altLang="ko-KR" u="sng" dirty="0"/>
                <a:t> </a:t>
              </a:r>
              <a:endParaRPr lang="ko-KR" altLang="en-US" u="sng" dirty="0"/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857238" y="3759137"/>
              <a:ext cx="252028" cy="0"/>
            </a:xfrm>
            <a:prstGeom prst="line">
              <a:avLst/>
            </a:prstGeom>
            <a:ln w="2222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그룹 32"/>
          <p:cNvGrpSpPr/>
          <p:nvPr/>
        </p:nvGrpSpPr>
        <p:grpSpPr>
          <a:xfrm>
            <a:off x="3923928" y="3435846"/>
            <a:ext cx="1296144" cy="1296144"/>
            <a:chOff x="755576" y="3352489"/>
            <a:chExt cx="1296144" cy="1296144"/>
          </a:xfrm>
        </p:grpSpPr>
        <p:sp>
          <p:nvSpPr>
            <p:cNvPr id="34" name="직사각형 33"/>
            <p:cNvSpPr/>
            <p:nvPr/>
          </p:nvSpPr>
          <p:spPr>
            <a:xfrm>
              <a:off x="755576" y="3352489"/>
              <a:ext cx="1296144" cy="12961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팀 규칙 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소개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55576" y="3354300"/>
              <a:ext cx="576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FFC000"/>
                  </a:solidFill>
                  <a:latin typeface="HY견고딕" pitchFamily="18" charset="-127"/>
                  <a:ea typeface="HY견고딕" pitchFamily="18" charset="-127"/>
                </a:rPr>
                <a:t>3</a:t>
              </a:r>
              <a:r>
                <a:rPr lang="en-US" altLang="ko-KR" u="sng" dirty="0"/>
                <a:t> </a:t>
              </a:r>
              <a:endParaRPr lang="ko-KR" altLang="en-US" u="sng" dirty="0"/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850888" y="3755628"/>
              <a:ext cx="252028" cy="0"/>
            </a:xfrm>
            <a:prstGeom prst="line">
              <a:avLst/>
            </a:prstGeom>
            <a:ln w="2222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5508104" y="3435846"/>
            <a:ext cx="1296144" cy="1296144"/>
            <a:chOff x="755576" y="3352489"/>
            <a:chExt cx="1296144" cy="1296144"/>
          </a:xfrm>
        </p:grpSpPr>
        <p:sp>
          <p:nvSpPr>
            <p:cNvPr id="38" name="직사각형 37"/>
            <p:cNvSpPr/>
            <p:nvPr/>
          </p:nvSpPr>
          <p:spPr>
            <a:xfrm>
              <a:off x="755576" y="3352489"/>
              <a:ext cx="1296144" cy="12961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미팅 계획서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작성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55576" y="3354300"/>
              <a:ext cx="576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FFC000"/>
                  </a:solidFill>
                  <a:latin typeface="HY견고딕" pitchFamily="18" charset="-127"/>
                  <a:ea typeface="HY견고딕" pitchFamily="18" charset="-127"/>
                </a:rPr>
                <a:t>4</a:t>
              </a:r>
              <a:r>
                <a:rPr lang="en-US" altLang="ko-KR" u="sng" dirty="0"/>
                <a:t> </a:t>
              </a:r>
              <a:endParaRPr lang="ko-KR" altLang="en-US" u="sng" dirty="0"/>
            </a:p>
          </p:txBody>
        </p:sp>
        <p:cxnSp>
          <p:nvCxnSpPr>
            <p:cNvPr id="40" name="직선 연결선 39"/>
            <p:cNvCxnSpPr/>
            <p:nvPr/>
          </p:nvCxnSpPr>
          <p:spPr>
            <a:xfrm>
              <a:off x="857238" y="3755628"/>
              <a:ext cx="252028" cy="0"/>
            </a:xfrm>
            <a:prstGeom prst="line">
              <a:avLst/>
            </a:prstGeom>
            <a:ln w="2222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그룹 40"/>
          <p:cNvGrpSpPr/>
          <p:nvPr/>
        </p:nvGrpSpPr>
        <p:grpSpPr>
          <a:xfrm>
            <a:off x="7092280" y="3435846"/>
            <a:ext cx="1296144" cy="1296144"/>
            <a:chOff x="755576" y="3352489"/>
            <a:chExt cx="1296144" cy="1296144"/>
          </a:xfrm>
        </p:grpSpPr>
        <p:sp>
          <p:nvSpPr>
            <p:cNvPr id="42" name="직사각형 41"/>
            <p:cNvSpPr/>
            <p:nvPr/>
          </p:nvSpPr>
          <p:spPr>
            <a:xfrm>
              <a:off x="755576" y="3352489"/>
              <a:ext cx="1296144" cy="12961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용어 조사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55576" y="3354300"/>
              <a:ext cx="576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FFC000"/>
                  </a:solidFill>
                  <a:latin typeface="HY견고딕" pitchFamily="18" charset="-127"/>
                  <a:ea typeface="HY견고딕" pitchFamily="18" charset="-127"/>
                </a:rPr>
                <a:t>5</a:t>
              </a:r>
              <a:r>
                <a:rPr lang="en-US" altLang="ko-KR" u="sng" dirty="0"/>
                <a:t> </a:t>
              </a:r>
              <a:endParaRPr lang="ko-KR" altLang="en-US" u="sng" dirty="0"/>
            </a:p>
          </p:txBody>
        </p:sp>
        <p:cxnSp>
          <p:nvCxnSpPr>
            <p:cNvPr id="44" name="직선 연결선 43"/>
            <p:cNvCxnSpPr/>
            <p:nvPr/>
          </p:nvCxnSpPr>
          <p:spPr>
            <a:xfrm>
              <a:off x="857238" y="3755628"/>
              <a:ext cx="252028" cy="0"/>
            </a:xfrm>
            <a:prstGeom prst="line">
              <a:avLst/>
            </a:prstGeom>
            <a:ln w="2222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95834833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5" t="20678" r="16195" b="20678"/>
          <a:stretch/>
        </p:blipFill>
        <p:spPr>
          <a:xfrm>
            <a:off x="4067944" y="1419622"/>
            <a:ext cx="1008112" cy="736698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4572000" y="0"/>
            <a:ext cx="0" cy="1059582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65744" y="2187029"/>
            <a:ext cx="630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4. F</a:t>
            </a:r>
            <a:r>
              <a:rPr lang="en-US" altLang="ko-KR" sz="4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unctional Analysis</a:t>
            </a:r>
          </a:p>
        </p:txBody>
      </p:sp>
      <p:sp>
        <p:nvSpPr>
          <p:cNvPr id="14" name="직각 삼각형 13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241759" y="3435846"/>
            <a:ext cx="1296144" cy="1296144"/>
            <a:chOff x="755576" y="3352489"/>
            <a:chExt cx="1296144" cy="1296144"/>
          </a:xfrm>
        </p:grpSpPr>
        <p:sp>
          <p:nvSpPr>
            <p:cNvPr id="2" name="직사각형 1"/>
            <p:cNvSpPr/>
            <p:nvPr/>
          </p:nvSpPr>
          <p:spPr>
            <a:xfrm>
              <a:off x="755576" y="3352489"/>
              <a:ext cx="1296144" cy="12961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21</a:t>
              </a: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일 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계획표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55576" y="3354300"/>
              <a:ext cx="576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FFC000"/>
                  </a:solidFill>
                  <a:latin typeface="HY견고딕" pitchFamily="18" charset="-127"/>
                  <a:ea typeface="HY견고딕" pitchFamily="18" charset="-127"/>
                </a:rPr>
                <a:t>1</a:t>
              </a:r>
              <a:r>
                <a:rPr lang="en-US" altLang="ko-KR" u="sng" dirty="0"/>
                <a:t> </a:t>
              </a:r>
              <a:endParaRPr lang="ko-KR" altLang="en-US" u="sng" dirty="0"/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869938" y="3749278"/>
              <a:ext cx="252028" cy="0"/>
            </a:xfrm>
            <a:prstGeom prst="line">
              <a:avLst/>
            </a:prstGeom>
            <a:ln w="2222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3788138" y="2931790"/>
            <a:ext cx="15677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TEAM . </a:t>
            </a:r>
            <a:r>
              <a:rPr lang="ko-KR" altLang="en-US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나비효과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1728901" y="3435846"/>
            <a:ext cx="1296144" cy="1296144"/>
            <a:chOff x="755576" y="3352489"/>
            <a:chExt cx="1296144" cy="1296144"/>
          </a:xfrm>
        </p:grpSpPr>
        <p:sp>
          <p:nvSpPr>
            <p:cNvPr id="30" name="직사각형 29"/>
            <p:cNvSpPr/>
            <p:nvPr/>
          </p:nvSpPr>
          <p:spPr>
            <a:xfrm>
              <a:off x="755576" y="3352489"/>
              <a:ext cx="1296144" cy="12961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OPPM</a:t>
              </a:r>
            </a:p>
            <a:p>
              <a:pPr algn="ctr"/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완성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55576" y="3354300"/>
              <a:ext cx="576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FFC000"/>
                  </a:solidFill>
                  <a:latin typeface="HY견고딕" pitchFamily="18" charset="-127"/>
                  <a:ea typeface="HY견고딕" pitchFamily="18" charset="-127"/>
                </a:rPr>
                <a:t>2</a:t>
              </a:r>
              <a:r>
                <a:rPr lang="en-US" altLang="ko-KR" u="sng" dirty="0"/>
                <a:t> </a:t>
              </a:r>
              <a:endParaRPr lang="ko-KR" altLang="en-US" u="sng" dirty="0"/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857238" y="3759137"/>
              <a:ext cx="252028" cy="0"/>
            </a:xfrm>
            <a:prstGeom prst="line">
              <a:avLst/>
            </a:prstGeom>
            <a:ln w="2222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그룹 32"/>
          <p:cNvGrpSpPr/>
          <p:nvPr/>
        </p:nvGrpSpPr>
        <p:grpSpPr>
          <a:xfrm>
            <a:off x="3216043" y="3435846"/>
            <a:ext cx="1296144" cy="1296144"/>
            <a:chOff x="755576" y="3352489"/>
            <a:chExt cx="1296144" cy="1296144"/>
          </a:xfrm>
        </p:grpSpPr>
        <p:sp>
          <p:nvSpPr>
            <p:cNvPr id="34" name="직사각형 33"/>
            <p:cNvSpPr/>
            <p:nvPr/>
          </p:nvSpPr>
          <p:spPr>
            <a:xfrm>
              <a:off x="755576" y="3352489"/>
              <a:ext cx="1296144" cy="12961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카페 홍보 방법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55576" y="3354300"/>
              <a:ext cx="576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FFC000"/>
                  </a:solidFill>
                  <a:latin typeface="HY견고딕" pitchFamily="18" charset="-127"/>
                  <a:ea typeface="HY견고딕" pitchFamily="18" charset="-127"/>
                </a:rPr>
                <a:t>3</a:t>
              </a:r>
              <a:r>
                <a:rPr lang="en-US" altLang="ko-KR" u="sng" dirty="0"/>
                <a:t> </a:t>
              </a:r>
              <a:endParaRPr lang="ko-KR" altLang="en-US" u="sng" dirty="0"/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850888" y="3755628"/>
              <a:ext cx="252028" cy="0"/>
            </a:xfrm>
            <a:prstGeom prst="line">
              <a:avLst/>
            </a:prstGeom>
            <a:ln w="2222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4666927" y="3435846"/>
            <a:ext cx="1296144" cy="1296144"/>
            <a:chOff x="755576" y="3352489"/>
            <a:chExt cx="1296144" cy="1296144"/>
          </a:xfrm>
        </p:grpSpPr>
        <p:sp>
          <p:nvSpPr>
            <p:cNvPr id="38" name="직사각형 37"/>
            <p:cNvSpPr/>
            <p:nvPr/>
          </p:nvSpPr>
          <p:spPr>
            <a:xfrm>
              <a:off x="755576" y="3352489"/>
              <a:ext cx="1296144" cy="12961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DESIGN</a:t>
              </a:r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55576" y="3354300"/>
              <a:ext cx="576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FFC000"/>
                  </a:solidFill>
                  <a:latin typeface="HY견고딕" pitchFamily="18" charset="-127"/>
                  <a:ea typeface="HY견고딕" pitchFamily="18" charset="-127"/>
                </a:rPr>
                <a:t>4</a:t>
              </a:r>
              <a:r>
                <a:rPr lang="en-US" altLang="ko-KR" u="sng" dirty="0"/>
                <a:t> </a:t>
              </a:r>
              <a:endParaRPr lang="ko-KR" altLang="en-US" u="sng" dirty="0"/>
            </a:p>
          </p:txBody>
        </p:sp>
        <p:cxnSp>
          <p:nvCxnSpPr>
            <p:cNvPr id="40" name="직선 연결선 39"/>
            <p:cNvCxnSpPr/>
            <p:nvPr/>
          </p:nvCxnSpPr>
          <p:spPr>
            <a:xfrm>
              <a:off x="857238" y="3755628"/>
              <a:ext cx="252028" cy="0"/>
            </a:xfrm>
            <a:prstGeom prst="line">
              <a:avLst/>
            </a:prstGeom>
            <a:ln w="2222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그룹 40"/>
          <p:cNvGrpSpPr/>
          <p:nvPr/>
        </p:nvGrpSpPr>
        <p:grpSpPr>
          <a:xfrm>
            <a:off x="7668344" y="3435846"/>
            <a:ext cx="1296144" cy="1296144"/>
            <a:chOff x="755576" y="3352489"/>
            <a:chExt cx="1296144" cy="1296144"/>
          </a:xfrm>
        </p:grpSpPr>
        <p:sp>
          <p:nvSpPr>
            <p:cNvPr id="42" name="직사각형 41"/>
            <p:cNvSpPr/>
            <p:nvPr/>
          </p:nvSpPr>
          <p:spPr>
            <a:xfrm>
              <a:off x="755576" y="3352489"/>
              <a:ext cx="1296144" cy="12961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예산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55576" y="3354300"/>
              <a:ext cx="576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FFC000"/>
                  </a:solidFill>
                  <a:latin typeface="HY견고딕" pitchFamily="18" charset="-127"/>
                  <a:ea typeface="HY견고딕" pitchFamily="18" charset="-127"/>
                </a:rPr>
                <a:t>6</a:t>
              </a:r>
              <a:r>
                <a:rPr lang="en-US" altLang="ko-KR" u="sng" dirty="0"/>
                <a:t> </a:t>
              </a:r>
              <a:endParaRPr lang="ko-KR" altLang="en-US" u="sng" dirty="0"/>
            </a:p>
          </p:txBody>
        </p:sp>
        <p:cxnSp>
          <p:nvCxnSpPr>
            <p:cNvPr id="44" name="직선 연결선 43"/>
            <p:cNvCxnSpPr/>
            <p:nvPr/>
          </p:nvCxnSpPr>
          <p:spPr>
            <a:xfrm>
              <a:off x="857238" y="3755628"/>
              <a:ext cx="252028" cy="0"/>
            </a:xfrm>
            <a:prstGeom prst="line">
              <a:avLst/>
            </a:prstGeom>
            <a:ln w="2222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55F742A-C567-4326-BA7D-06206F5888A7}"/>
              </a:ext>
            </a:extLst>
          </p:cNvPr>
          <p:cNvGrpSpPr/>
          <p:nvPr/>
        </p:nvGrpSpPr>
        <p:grpSpPr>
          <a:xfrm>
            <a:off x="6185445" y="3435846"/>
            <a:ext cx="1296144" cy="1296144"/>
            <a:chOff x="755576" y="3352489"/>
            <a:chExt cx="1296144" cy="1296144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1446CE8-3DA4-4281-8615-F4F8C08FD50A}"/>
                </a:ext>
              </a:extLst>
            </p:cNvPr>
            <p:cNvSpPr/>
            <p:nvPr/>
          </p:nvSpPr>
          <p:spPr>
            <a:xfrm>
              <a:off x="755576" y="3352489"/>
              <a:ext cx="1296144" cy="12961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DETAIL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ED8D7E5-31D4-4E37-BDCD-2645895C2EAF}"/>
                </a:ext>
              </a:extLst>
            </p:cNvPr>
            <p:cNvSpPr txBox="1"/>
            <p:nvPr/>
          </p:nvSpPr>
          <p:spPr>
            <a:xfrm>
              <a:off x="755576" y="3354300"/>
              <a:ext cx="576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FFC000"/>
                  </a:solidFill>
                  <a:latin typeface="HY견고딕" pitchFamily="18" charset="-127"/>
                  <a:ea typeface="HY견고딕" pitchFamily="18" charset="-127"/>
                </a:rPr>
                <a:t>5</a:t>
              </a:r>
              <a:r>
                <a:rPr lang="en-US" altLang="ko-KR" u="sng" dirty="0"/>
                <a:t> </a:t>
              </a:r>
              <a:endParaRPr lang="ko-KR" altLang="en-US" u="sng" dirty="0"/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0484251A-BFAD-48E5-8FE7-61BFEEFF8A6F}"/>
                </a:ext>
              </a:extLst>
            </p:cNvPr>
            <p:cNvCxnSpPr/>
            <p:nvPr/>
          </p:nvCxnSpPr>
          <p:spPr>
            <a:xfrm>
              <a:off x="857238" y="3755628"/>
              <a:ext cx="252028" cy="0"/>
            </a:xfrm>
            <a:prstGeom prst="line">
              <a:avLst/>
            </a:prstGeom>
            <a:ln w="2222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74F262-E9F1-49E3-A4B2-42E1EAFA0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01229-BA06-4931-8AC4-534356DEE3F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429458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2638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3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01  .21</a:t>
            </a:r>
            <a:r>
              <a:rPr kumimoji="0" lang="ko-KR" altLang="en-US" sz="2400" b="0" i="0" u="none" strike="noStrike" kern="1200" cap="none" spc="-3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일 </a:t>
            </a:r>
            <a:r>
              <a:rPr kumimoji="0" lang="en-US" altLang="ko-KR" sz="2400" b="0" i="0" u="none" strike="noStrike" kern="1200" cap="none" spc="-3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~ 28</a:t>
            </a:r>
            <a:r>
              <a:rPr kumimoji="0" lang="ko-KR" altLang="en-US" sz="2400" b="0" i="0" u="none" strike="noStrike" kern="1200" cap="none" spc="-3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일 계획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각 삼각형 5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직각 삼각형 12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-26963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50F1DE-F1B2-40AF-92B7-AC8B9B025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201229-BA06-4931-8AC4-534356DEE3F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graphicFrame>
        <p:nvGraphicFramePr>
          <p:cNvPr id="14" name="다이어그램 13">
            <a:extLst>
              <a:ext uri="{FF2B5EF4-FFF2-40B4-BE49-F238E27FC236}">
                <a16:creationId xmlns:a16="http://schemas.microsoft.com/office/drawing/2014/main" id="{7E9BBA7D-CD07-48E2-810C-C755601F21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2047132"/>
              </p:ext>
            </p:extLst>
          </p:nvPr>
        </p:nvGraphicFramePr>
        <p:xfrm>
          <a:off x="3203848" y="632910"/>
          <a:ext cx="6984769" cy="3745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1881535"/>
      </p:ext>
    </p:extLst>
  </p:cSld>
  <p:clrMapOvr>
    <a:masterClrMapping/>
  </p:clrMapOvr>
  <p:transition spd="slow">
    <p:push dir="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2106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0" lang="en-US" altLang="ko-KR" sz="2400" b="0" i="0" u="none" strike="noStrike" kern="1200" cap="none" spc="-3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02 . </a:t>
            </a:r>
            <a:r>
              <a:rPr lang="en-US" altLang="zh-CN" sz="2400" dirty="0"/>
              <a:t>OPPM</a:t>
            </a:r>
            <a:r>
              <a:rPr lang="ko-KR" altLang="en-US" sz="2400" dirty="0"/>
              <a:t>완성</a:t>
            </a:r>
            <a:endParaRPr kumimoji="0" lang="ko-KR" altLang="en-US" sz="2400" b="0" i="0" u="none" strike="noStrike" kern="1200" cap="none" spc="-30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각 삼각형 5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직각 삼각형 12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-180528" y="-23899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50F1DE-F1B2-40AF-92B7-AC8B9B025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201229-BA06-4931-8AC4-534356DEE3F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7" y="961913"/>
            <a:ext cx="8496945" cy="334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355765"/>
      </p:ext>
    </p:extLst>
  </p:cSld>
  <p:clrMapOvr>
    <a:masterClrMapping/>
  </p:clrMapOvr>
  <p:transition spd="slow">
    <p:push dir="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cxnSpLocks/>
          </p:cNvCxnSpPr>
          <p:nvPr/>
        </p:nvCxnSpPr>
        <p:spPr>
          <a:xfrm flipV="1">
            <a:off x="4572000" y="4664657"/>
            <a:ext cx="0" cy="478843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4611" y="124661"/>
            <a:ext cx="25667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3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03 . </a:t>
            </a:r>
            <a:r>
              <a:rPr kumimoji="0" lang="ko-KR" altLang="en-US" sz="2400" b="0" i="0" u="none" strike="noStrike" kern="1200" cap="none" spc="-3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카페</a:t>
            </a:r>
            <a:r>
              <a:rPr kumimoji="0" lang="en-US" altLang="ko-KR" sz="2400" b="0" i="0" u="none" strike="noStrike" kern="1200" cap="none" spc="-3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홍보 방법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-30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각 삼각형 5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직각 삼각형 12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50F1DE-F1B2-40AF-92B7-AC8B9B025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201229-BA06-4931-8AC4-534356DEE3F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0443064-3225-4382-821C-6E61CFF972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522052" y="2261231"/>
            <a:ext cx="1595735" cy="1580354"/>
          </a:xfrm>
          <a:prstGeom prst="rect">
            <a:avLst/>
          </a:prstGeom>
        </p:spPr>
      </p:pic>
      <p:sp>
        <p:nvSpPr>
          <p:cNvPr id="17" name="생각 풍선: 구름 모양 16">
            <a:extLst>
              <a:ext uri="{FF2B5EF4-FFF2-40B4-BE49-F238E27FC236}">
                <a16:creationId xmlns:a16="http://schemas.microsoft.com/office/drawing/2014/main" id="{313DE5B2-C991-446D-BC54-8D343412B3D2}"/>
              </a:ext>
            </a:extLst>
          </p:cNvPr>
          <p:cNvSpPr/>
          <p:nvPr/>
        </p:nvSpPr>
        <p:spPr>
          <a:xfrm>
            <a:off x="2051666" y="882830"/>
            <a:ext cx="2520334" cy="1131830"/>
          </a:xfrm>
          <a:prstGeom prst="cloudCallout">
            <a:avLst>
              <a:gd name="adj1" fmla="val 49924"/>
              <a:gd name="adj2" fmla="val 90525"/>
            </a:avLst>
          </a:prstGeom>
          <a:solidFill>
            <a:schemeClr val="accent1"/>
          </a:solidFill>
          <a:ln>
            <a:noFill/>
          </a:ln>
          <a:effectLst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실습실 컴퓨터 배경화면 이용해 </a:t>
            </a:r>
            <a:endParaRPr lang="en-US" altLang="ko-KR" sz="1500" dirty="0"/>
          </a:p>
          <a:p>
            <a:pPr algn="ctr"/>
            <a:r>
              <a:rPr lang="ko-KR" altLang="en-US" sz="1500" dirty="0"/>
              <a:t>카페 홍보</a:t>
            </a:r>
          </a:p>
        </p:txBody>
      </p:sp>
      <p:sp>
        <p:nvSpPr>
          <p:cNvPr id="18" name="생각 풍선: 구름 모양 17">
            <a:extLst>
              <a:ext uri="{FF2B5EF4-FFF2-40B4-BE49-F238E27FC236}">
                <a16:creationId xmlns:a16="http://schemas.microsoft.com/office/drawing/2014/main" id="{1BC75B39-F9B3-49A4-AE49-3224479DCDCC}"/>
              </a:ext>
            </a:extLst>
          </p:cNvPr>
          <p:cNvSpPr/>
          <p:nvPr/>
        </p:nvSpPr>
        <p:spPr>
          <a:xfrm>
            <a:off x="2027761" y="3476255"/>
            <a:ext cx="2069600" cy="1131830"/>
          </a:xfrm>
          <a:prstGeom prst="cloudCallout">
            <a:avLst>
              <a:gd name="adj1" fmla="val 71404"/>
              <a:gd name="adj2" fmla="val -67963"/>
            </a:avLst>
          </a:prstGeom>
          <a:solidFill>
            <a:schemeClr val="accent1"/>
          </a:solidFill>
          <a:ln>
            <a:noFill/>
          </a:ln>
          <a:effectLst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어플</a:t>
            </a:r>
            <a:endParaRPr lang="en-US" altLang="ko-KR" sz="1500" dirty="0"/>
          </a:p>
          <a:p>
            <a:pPr algn="ctr"/>
            <a:r>
              <a:rPr lang="ko-KR" altLang="en-US" sz="1500" dirty="0"/>
              <a:t> </a:t>
            </a:r>
            <a:r>
              <a:rPr lang="en-US" altLang="ko-KR" sz="1500" dirty="0"/>
              <a:t>(</a:t>
            </a:r>
            <a:r>
              <a:rPr lang="ko-KR" altLang="en-US" sz="1500" dirty="0"/>
              <a:t>정보</a:t>
            </a:r>
            <a:r>
              <a:rPr lang="en-US" altLang="ko-KR" sz="1500" dirty="0"/>
              <a:t>, </a:t>
            </a:r>
            <a:r>
              <a:rPr lang="ko-KR" altLang="en-US" sz="1500" dirty="0"/>
              <a:t>쿠폰</a:t>
            </a:r>
            <a:r>
              <a:rPr lang="en-US" altLang="ko-KR" sz="1500" dirty="0"/>
              <a:t>, </a:t>
            </a:r>
            <a:r>
              <a:rPr lang="ko-KR" altLang="en-US" sz="1500" dirty="0"/>
              <a:t>포인트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sp>
        <p:nvSpPr>
          <p:cNvPr id="19" name="생각 풍선: 구름 모양 18">
            <a:extLst>
              <a:ext uri="{FF2B5EF4-FFF2-40B4-BE49-F238E27FC236}">
                <a16:creationId xmlns:a16="http://schemas.microsoft.com/office/drawing/2014/main" id="{27E641E1-5A4D-42F4-B6B3-981D5CB6E2CE}"/>
              </a:ext>
            </a:extLst>
          </p:cNvPr>
          <p:cNvSpPr/>
          <p:nvPr/>
        </p:nvSpPr>
        <p:spPr>
          <a:xfrm>
            <a:off x="6761578" y="3382468"/>
            <a:ext cx="2056367" cy="1131830"/>
          </a:xfrm>
          <a:prstGeom prst="cloudCallout">
            <a:avLst>
              <a:gd name="adj1" fmla="val -85182"/>
              <a:gd name="adj2" fmla="val -58972"/>
            </a:avLst>
          </a:prstGeom>
          <a:solidFill>
            <a:schemeClr val="accent1"/>
          </a:solidFill>
          <a:ln>
            <a:noFill/>
          </a:ln>
          <a:effectLst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/>
              <a:t>조경 강조</a:t>
            </a:r>
            <a:endParaRPr lang="ko-KR" altLang="en-US" sz="1500" dirty="0"/>
          </a:p>
        </p:txBody>
      </p:sp>
      <p:sp>
        <p:nvSpPr>
          <p:cNvPr id="20" name="생각 풍선: 구름 모양 19">
            <a:extLst>
              <a:ext uri="{FF2B5EF4-FFF2-40B4-BE49-F238E27FC236}">
                <a16:creationId xmlns:a16="http://schemas.microsoft.com/office/drawing/2014/main" id="{E06C3F10-F2E7-436F-A131-C3D802E331CD}"/>
              </a:ext>
            </a:extLst>
          </p:cNvPr>
          <p:cNvSpPr/>
          <p:nvPr/>
        </p:nvSpPr>
        <p:spPr>
          <a:xfrm>
            <a:off x="6422055" y="807431"/>
            <a:ext cx="2395890" cy="1289376"/>
          </a:xfrm>
          <a:prstGeom prst="cloudCallout">
            <a:avLst>
              <a:gd name="adj1" fmla="val -64582"/>
              <a:gd name="adj2" fmla="val 83395"/>
            </a:avLst>
          </a:prstGeom>
          <a:solidFill>
            <a:schemeClr val="accent1"/>
          </a:solidFill>
          <a:ln>
            <a:noFill/>
          </a:ln>
          <a:effectLst>
            <a:softEdge rad="3175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각종 이벤트</a:t>
            </a:r>
            <a:endParaRPr lang="en-US" altLang="ko-KR" sz="1500" dirty="0"/>
          </a:p>
          <a:p>
            <a:pPr algn="ctr"/>
            <a:r>
              <a:rPr lang="en-US" altLang="ko-KR" sz="1500" dirty="0"/>
              <a:t>(</a:t>
            </a:r>
            <a:r>
              <a:rPr lang="ko-KR" altLang="en-US" sz="1500" dirty="0"/>
              <a:t>오늘의 이벤트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06A13E-23CA-471E-9283-2A1161D08AF5}"/>
              </a:ext>
            </a:extLst>
          </p:cNvPr>
          <p:cNvSpPr txBox="1"/>
          <p:nvPr/>
        </p:nvSpPr>
        <p:spPr>
          <a:xfrm>
            <a:off x="249543" y="631977"/>
            <a:ext cx="2419252" cy="190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 </a:t>
            </a:r>
            <a:r>
              <a:rPr lang="ko-KR" altLang="en-US" sz="1000" dirty="0">
                <a:solidFill>
                  <a:srgbClr val="FF0000"/>
                </a:solidFill>
              </a:rPr>
              <a:t>카페 홍보 방법 계획하기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lvl="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 </a:t>
            </a:r>
            <a:r>
              <a:rPr lang="ko-KR" altLang="en-US" sz="1000" dirty="0"/>
              <a:t>프로세싱 하나씩 정하기</a:t>
            </a:r>
            <a:endParaRPr lang="en-US" altLang="ko-KR" sz="1000" dirty="0"/>
          </a:p>
          <a:p>
            <a:pPr lvl="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 </a:t>
            </a:r>
            <a:r>
              <a:rPr lang="ko-KR" altLang="en-US" sz="1000" dirty="0"/>
              <a:t>카페 세부 사항 디자인</a:t>
            </a:r>
            <a:endParaRPr lang="en-US" altLang="ko-KR" sz="1000" dirty="0"/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 </a:t>
            </a:r>
            <a:r>
              <a:rPr lang="ko-KR" altLang="en-US" sz="1000" dirty="0"/>
              <a:t>커피 머신</a:t>
            </a:r>
            <a:endParaRPr lang="en-US" altLang="ko-KR" sz="1000" dirty="0"/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 </a:t>
            </a:r>
            <a:r>
              <a:rPr lang="ko-KR" altLang="en-US" sz="1000" dirty="0"/>
              <a:t>가구</a:t>
            </a:r>
            <a:endParaRPr lang="en-US" altLang="ko-KR" sz="1000" dirty="0"/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 </a:t>
            </a:r>
            <a:r>
              <a:rPr lang="ko-KR" altLang="en-US" sz="1000" dirty="0"/>
              <a:t>카페 로고</a:t>
            </a:r>
            <a:endParaRPr lang="en-US" altLang="ko-KR" sz="1000" dirty="0"/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 </a:t>
            </a:r>
            <a:r>
              <a:rPr lang="ko-KR" altLang="en-US" sz="1000" dirty="0"/>
              <a:t>카페 음악</a:t>
            </a:r>
            <a:endParaRPr lang="en-US" altLang="ko-KR" sz="1000" dirty="0"/>
          </a:p>
          <a:p>
            <a:pPr lvl="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 </a:t>
            </a:r>
            <a:r>
              <a:rPr lang="ko-KR" altLang="en-US" sz="1000" dirty="0"/>
              <a:t>제작물 중간 점검</a:t>
            </a:r>
            <a:endParaRPr lang="en-US" altLang="ko-KR" sz="1000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2A9A6AB-B8DC-49A0-91E8-62E261EC10CD}"/>
              </a:ext>
            </a:extLst>
          </p:cNvPr>
          <p:cNvCxnSpPr>
            <a:cxnSpLocks/>
          </p:cNvCxnSpPr>
          <p:nvPr/>
        </p:nvCxnSpPr>
        <p:spPr>
          <a:xfrm>
            <a:off x="1907704" y="608175"/>
            <a:ext cx="0" cy="4056482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B956D1A-8D80-4438-8C4D-1728013D062F}"/>
              </a:ext>
            </a:extLst>
          </p:cNvPr>
          <p:cNvCxnSpPr/>
          <p:nvPr/>
        </p:nvCxnSpPr>
        <p:spPr>
          <a:xfrm>
            <a:off x="323528" y="4664657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C9F7E50-B0FF-4E98-BBDE-937B487E8052}"/>
              </a:ext>
            </a:extLst>
          </p:cNvPr>
          <p:cNvSpPr txBox="1"/>
          <p:nvPr/>
        </p:nvSpPr>
        <p:spPr>
          <a:xfrm>
            <a:off x="4932040" y="2550925"/>
            <a:ext cx="936104" cy="2923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olidFill>
                  <a:srgbClr val="0070C0"/>
                </a:solidFill>
              </a:rPr>
              <a:t>카페 홍보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7D1BDF-BD2E-4278-961B-6A5C91746983}"/>
              </a:ext>
            </a:extLst>
          </p:cNvPr>
          <p:cNvSpPr txBox="1"/>
          <p:nvPr/>
        </p:nvSpPr>
        <p:spPr>
          <a:xfrm>
            <a:off x="528268" y="4716177"/>
            <a:ext cx="61926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이미지 출처</a:t>
            </a:r>
            <a:endParaRPr lang="en-US" altLang="ko-KR" sz="1100" dirty="0"/>
          </a:p>
          <a:p>
            <a:r>
              <a:rPr lang="en-US" altLang="ko-KR" sz="1100" dirty="0"/>
              <a:t>http://71hades.tistory.com/1073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840329540"/>
      </p:ext>
    </p:extLst>
  </p:cSld>
  <p:clrMapOvr>
    <a:masterClrMapping/>
  </p:clrMapOvr>
  <p:transition spd="slow">
    <p:push dir="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2077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3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04 . </a:t>
            </a:r>
            <a:r>
              <a:rPr lang="en-US" altLang="ko-KR" sz="2400" spc="-3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DESIGN</a:t>
            </a:r>
            <a:endParaRPr kumimoji="0" lang="ko-KR" altLang="en-US" sz="2400" b="0" i="0" u="none" strike="noStrike" kern="1200" cap="none" spc="-30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각 삼각형 5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직각 삼각형 12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-26963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50F1DE-F1B2-40AF-92B7-AC8B9B025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201229-BA06-4931-8AC4-534356DEE3F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490" y="695109"/>
            <a:ext cx="3211929" cy="180671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255" y="682601"/>
            <a:ext cx="3394201" cy="1909237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7" t="38537" r="63731" b="35957"/>
          <a:stretch/>
        </p:blipFill>
        <p:spPr bwMode="auto">
          <a:xfrm>
            <a:off x="3491879" y="2821155"/>
            <a:ext cx="3456379" cy="1902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0A4BB7-78C2-48A0-88B8-A6C8C071D5D6}"/>
              </a:ext>
            </a:extLst>
          </p:cNvPr>
          <p:cNvSpPr txBox="1"/>
          <p:nvPr/>
        </p:nvSpPr>
        <p:spPr>
          <a:xfrm>
            <a:off x="249543" y="631977"/>
            <a:ext cx="2419252" cy="190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 카페 홍보 방법 계획하기</a:t>
            </a:r>
            <a:endParaRPr lang="en-US" altLang="ko-KR" sz="1000" dirty="0"/>
          </a:p>
          <a:p>
            <a:pPr lvl="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 </a:t>
            </a:r>
            <a:r>
              <a:rPr lang="ko-KR" altLang="en-US" sz="1000" dirty="0"/>
              <a:t>프로세싱 하나씩 정하기</a:t>
            </a:r>
            <a:endParaRPr lang="en-US" altLang="ko-KR" sz="1000" dirty="0"/>
          </a:p>
          <a:p>
            <a:pPr lvl="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 </a:t>
            </a:r>
            <a:r>
              <a:rPr lang="ko-KR" altLang="en-US" sz="1000" dirty="0">
                <a:solidFill>
                  <a:srgbClr val="FF0000"/>
                </a:solidFill>
              </a:rPr>
              <a:t>카페 세부 사항 디자인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</a:rPr>
              <a:t> </a:t>
            </a:r>
            <a:r>
              <a:rPr lang="ko-KR" altLang="en-US" sz="1000" dirty="0">
                <a:solidFill>
                  <a:srgbClr val="FF0000"/>
                </a:solidFill>
              </a:rPr>
              <a:t>커피 머신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</a:rPr>
              <a:t> </a:t>
            </a:r>
            <a:r>
              <a:rPr lang="ko-KR" altLang="en-US" sz="1000" dirty="0">
                <a:solidFill>
                  <a:srgbClr val="FF0000"/>
                </a:solidFill>
              </a:rPr>
              <a:t>가구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 </a:t>
            </a:r>
            <a:r>
              <a:rPr lang="ko-KR" altLang="en-US" sz="1000" dirty="0"/>
              <a:t>카페 로고</a:t>
            </a:r>
            <a:endParaRPr lang="en-US" altLang="ko-KR" sz="1000" dirty="0"/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 </a:t>
            </a:r>
            <a:r>
              <a:rPr lang="ko-KR" altLang="en-US" sz="1000" dirty="0"/>
              <a:t>카페 음악</a:t>
            </a:r>
            <a:endParaRPr lang="en-US" altLang="ko-KR" sz="1000" dirty="0"/>
          </a:p>
          <a:p>
            <a:pPr lvl="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 </a:t>
            </a:r>
            <a:r>
              <a:rPr lang="ko-KR" altLang="en-US" sz="1000" dirty="0"/>
              <a:t>제작물 중간 점검</a:t>
            </a:r>
            <a:endParaRPr lang="en-US" altLang="ko-KR" sz="10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3E270C3-8490-4C0F-B049-72E16C26AD82}"/>
              </a:ext>
            </a:extLst>
          </p:cNvPr>
          <p:cNvCxnSpPr>
            <a:cxnSpLocks/>
          </p:cNvCxnSpPr>
          <p:nvPr/>
        </p:nvCxnSpPr>
        <p:spPr>
          <a:xfrm>
            <a:off x="1907704" y="608175"/>
            <a:ext cx="0" cy="4270325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2AA2C60-A4B8-490D-B257-8A909AC78A08}"/>
              </a:ext>
            </a:extLst>
          </p:cNvPr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657159"/>
      </p:ext>
    </p:extLst>
  </p:cSld>
  <p:clrMapOvr>
    <a:masterClrMapping/>
  </p:clrMapOvr>
  <p:transition spd="slow">
    <p:push dir="d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각 삼각형 5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직각 삼각형 12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-26963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50F1DE-F1B2-40AF-92B7-AC8B9B025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201229-BA06-4931-8AC4-534356DEE3F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2050" name="Picture 2" descr="C:\Users\HanSol\Documents\카카오톡 받은 파일\KakaoTalk_20181210_2233034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45" r="11936"/>
          <a:stretch/>
        </p:blipFill>
        <p:spPr bwMode="auto">
          <a:xfrm>
            <a:off x="4951831" y="2583785"/>
            <a:ext cx="388896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F35315A-90B5-421A-90E2-D20EEC6E7DF3}"/>
              </a:ext>
            </a:extLst>
          </p:cNvPr>
          <p:cNvSpPr txBox="1"/>
          <p:nvPr/>
        </p:nvSpPr>
        <p:spPr>
          <a:xfrm>
            <a:off x="261942" y="75712"/>
            <a:ext cx="2077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3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04 . </a:t>
            </a:r>
            <a:r>
              <a:rPr lang="en-US" altLang="ko-KR" sz="2400" spc="-3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DESIGN</a:t>
            </a:r>
            <a:endParaRPr kumimoji="0" lang="ko-KR" altLang="en-US" sz="2400" b="0" i="0" u="none" strike="noStrike" kern="1200" cap="none" spc="-30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7FD042-5DEB-4CEB-974F-F6F9DBC46722}"/>
              </a:ext>
            </a:extLst>
          </p:cNvPr>
          <p:cNvSpPr txBox="1"/>
          <p:nvPr/>
        </p:nvSpPr>
        <p:spPr>
          <a:xfrm>
            <a:off x="249543" y="631977"/>
            <a:ext cx="2419252" cy="190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 카페 홍보 방법 계획하기</a:t>
            </a:r>
            <a:endParaRPr lang="en-US" altLang="ko-KR" sz="1000" dirty="0"/>
          </a:p>
          <a:p>
            <a:pPr lvl="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 </a:t>
            </a:r>
            <a:r>
              <a:rPr lang="ko-KR" altLang="en-US" sz="1000" dirty="0"/>
              <a:t>프로세싱 하나씩 정하기</a:t>
            </a:r>
            <a:endParaRPr lang="en-US" altLang="ko-KR" sz="1000" dirty="0"/>
          </a:p>
          <a:p>
            <a:pPr lvl="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 </a:t>
            </a:r>
            <a:r>
              <a:rPr lang="ko-KR" altLang="en-US" sz="1000" dirty="0">
                <a:solidFill>
                  <a:srgbClr val="FF0000"/>
                </a:solidFill>
              </a:rPr>
              <a:t>카페 세부 사항 디자인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</a:rPr>
              <a:t> </a:t>
            </a:r>
            <a:r>
              <a:rPr lang="ko-KR" altLang="en-US" sz="1000" dirty="0">
                <a:solidFill>
                  <a:srgbClr val="FF0000"/>
                </a:solidFill>
              </a:rPr>
              <a:t>커피 머신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</a:rPr>
              <a:t> </a:t>
            </a:r>
            <a:r>
              <a:rPr lang="ko-KR" altLang="en-US" sz="1000" dirty="0">
                <a:solidFill>
                  <a:srgbClr val="FF0000"/>
                </a:solidFill>
              </a:rPr>
              <a:t>가구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 </a:t>
            </a:r>
            <a:r>
              <a:rPr lang="ko-KR" altLang="en-US" sz="1000" dirty="0"/>
              <a:t>카페 로고</a:t>
            </a:r>
            <a:endParaRPr lang="en-US" altLang="ko-KR" sz="1000" dirty="0"/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 </a:t>
            </a:r>
            <a:r>
              <a:rPr lang="ko-KR" altLang="en-US" sz="1000" dirty="0"/>
              <a:t>카페 음악</a:t>
            </a:r>
            <a:endParaRPr lang="en-US" altLang="ko-KR" sz="1000" dirty="0"/>
          </a:p>
          <a:p>
            <a:pPr lvl="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 </a:t>
            </a:r>
            <a:r>
              <a:rPr lang="ko-KR" altLang="en-US" sz="1000" dirty="0"/>
              <a:t>제작물 중간 점검</a:t>
            </a:r>
            <a:endParaRPr lang="en-US" altLang="ko-KR" sz="1000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E330090-50EB-4E3E-9A0C-04FF27C1A366}"/>
              </a:ext>
            </a:extLst>
          </p:cNvPr>
          <p:cNvCxnSpPr>
            <a:cxnSpLocks/>
          </p:cNvCxnSpPr>
          <p:nvPr/>
        </p:nvCxnSpPr>
        <p:spPr>
          <a:xfrm>
            <a:off x="1907704" y="608175"/>
            <a:ext cx="0" cy="4270325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80E653C-B46C-4ACE-AD68-C684AA6B1B23}"/>
              </a:ext>
            </a:extLst>
          </p:cNvPr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5" descr="C:\Users\HanSol\Documents\카카오톡 받은 파일\KakaoTalk_20181209_22543509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691627"/>
            <a:ext cx="383999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678774"/>
      </p:ext>
    </p:extLst>
  </p:cSld>
  <p:clrMapOvr>
    <a:masterClrMapping/>
  </p:clrMapOvr>
  <p:transition spd="slow">
    <p:push dir="d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cxnSpLocks/>
          </p:cNvCxnSpPr>
          <p:nvPr/>
        </p:nvCxnSpPr>
        <p:spPr>
          <a:xfrm flipV="1">
            <a:off x="4572000" y="4609028"/>
            <a:ext cx="0" cy="534472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각 삼각형 5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직각 삼각형 12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-26963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50F1DE-F1B2-40AF-92B7-AC8B9B025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201229-BA06-4931-8AC4-534356DEE3F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76416" y="2963445"/>
            <a:ext cx="2700333" cy="150507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/>
          <a:srcRect t="16184" r="683"/>
          <a:stretch/>
        </p:blipFill>
        <p:spPr>
          <a:xfrm>
            <a:off x="1966257" y="1214710"/>
            <a:ext cx="2710492" cy="159992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944057" y="732526"/>
            <a:ext cx="2163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3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투명 디스플레이  지원</a:t>
            </a:r>
            <a:endParaRPr kumimoji="0" lang="ko-KR" altLang="en-US" b="0" i="0" u="none" strike="noStrike" kern="1200" cap="none" spc="-30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83518" y="4599265"/>
            <a:ext cx="664316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/>
              <a:t>이미지 출처</a:t>
            </a:r>
            <a:endParaRPr lang="en-US" altLang="ko-KR" sz="1000" dirty="0"/>
          </a:p>
          <a:p>
            <a:r>
              <a:rPr lang="en-US" altLang="ko-KR" sz="1000" dirty="0"/>
              <a:t>https://news.samsung.com/kr/2029</a:t>
            </a:r>
          </a:p>
          <a:p>
            <a:r>
              <a:rPr lang="en-US" altLang="ko-KR" sz="1000" dirty="0"/>
              <a:t>https://m.post.naver.com/viewer/postView.nhn?volumeNo=6143750&amp;memberNo=29949587&amp;vType=VERTICAL</a:t>
            </a:r>
            <a:endParaRPr lang="ko-KR" altLang="en-US" sz="1000" dirty="0"/>
          </a:p>
        </p:txBody>
      </p:sp>
      <p:sp>
        <p:nvSpPr>
          <p:cNvPr id="9" name="오른쪽 화살표 8"/>
          <p:cNvSpPr/>
          <p:nvPr/>
        </p:nvSpPr>
        <p:spPr>
          <a:xfrm>
            <a:off x="4771604" y="2424778"/>
            <a:ext cx="964392" cy="87027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828179" y="2687088"/>
            <a:ext cx="851241" cy="374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구 현</a:t>
            </a:r>
          </a:p>
        </p:txBody>
      </p:sp>
      <p:pic>
        <p:nvPicPr>
          <p:cNvPr id="17" name="Picture 2" descr="C:\Users\HanSol\Documents\카카오톡 받은 파일\KakaoTalk_20181209_230232434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9" t="36907" r="33461"/>
          <a:stretch/>
        </p:blipFill>
        <p:spPr bwMode="auto">
          <a:xfrm>
            <a:off x="5798996" y="1790570"/>
            <a:ext cx="3095462" cy="198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AE40303-83D0-4B06-ABB5-221C45ED9C2F}"/>
              </a:ext>
            </a:extLst>
          </p:cNvPr>
          <p:cNvSpPr txBox="1"/>
          <p:nvPr/>
        </p:nvSpPr>
        <p:spPr>
          <a:xfrm>
            <a:off x="261942" y="75712"/>
            <a:ext cx="2077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3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04 . </a:t>
            </a:r>
            <a:r>
              <a:rPr lang="en-US" altLang="ko-KR" sz="2400" spc="-3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34" charset="-127"/>
                <a:ea typeface="맑은 고딕" panose="020B0503020000020004" pitchFamily="34" charset="-127"/>
              </a:rPr>
              <a:t>DESIGN</a:t>
            </a:r>
            <a:endParaRPr kumimoji="0" lang="ko-KR" altLang="en-US" sz="2400" b="0" i="0" u="none" strike="noStrike" kern="1200" cap="none" spc="-30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E99E6E-BE61-48D8-A6BC-C51469D9AFEC}"/>
              </a:ext>
            </a:extLst>
          </p:cNvPr>
          <p:cNvSpPr txBox="1"/>
          <p:nvPr/>
        </p:nvSpPr>
        <p:spPr>
          <a:xfrm>
            <a:off x="249543" y="631977"/>
            <a:ext cx="2419252" cy="190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 카페 홍보 방법 계획하기</a:t>
            </a:r>
            <a:endParaRPr lang="en-US" altLang="ko-KR" sz="1000" dirty="0"/>
          </a:p>
          <a:p>
            <a:pPr lvl="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 </a:t>
            </a:r>
            <a:r>
              <a:rPr lang="ko-KR" altLang="en-US" sz="1000" dirty="0"/>
              <a:t>프로세싱 하나씩 정하기</a:t>
            </a:r>
            <a:endParaRPr lang="en-US" altLang="ko-KR" sz="1000" dirty="0"/>
          </a:p>
          <a:p>
            <a:pPr lvl="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 </a:t>
            </a:r>
            <a:r>
              <a:rPr lang="ko-KR" altLang="en-US" sz="1000" dirty="0">
                <a:solidFill>
                  <a:srgbClr val="FF0000"/>
                </a:solidFill>
              </a:rPr>
              <a:t>카페 세부 사항 디자인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</a:rPr>
              <a:t> </a:t>
            </a:r>
            <a:r>
              <a:rPr lang="ko-KR" altLang="en-US" sz="1000" dirty="0">
                <a:solidFill>
                  <a:srgbClr val="FF0000"/>
                </a:solidFill>
              </a:rPr>
              <a:t>커피 머신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</a:rPr>
              <a:t> </a:t>
            </a:r>
            <a:r>
              <a:rPr lang="ko-KR" altLang="en-US" sz="1000" dirty="0">
                <a:solidFill>
                  <a:srgbClr val="FF0000"/>
                </a:solidFill>
              </a:rPr>
              <a:t>가구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 </a:t>
            </a:r>
            <a:r>
              <a:rPr lang="ko-KR" altLang="en-US" sz="1000" dirty="0"/>
              <a:t>카페 로고</a:t>
            </a:r>
            <a:endParaRPr lang="en-US" altLang="ko-KR" sz="1000" dirty="0"/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 </a:t>
            </a:r>
            <a:r>
              <a:rPr lang="ko-KR" altLang="en-US" sz="1000" dirty="0"/>
              <a:t>카페 음악</a:t>
            </a:r>
            <a:endParaRPr lang="en-US" altLang="ko-KR" sz="1000" dirty="0"/>
          </a:p>
          <a:p>
            <a:pPr lvl="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 </a:t>
            </a:r>
            <a:r>
              <a:rPr lang="ko-KR" altLang="en-US" sz="1000" dirty="0"/>
              <a:t>제작물 중간 점검</a:t>
            </a:r>
            <a:endParaRPr lang="en-US" altLang="ko-KR" sz="1000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74EC889-992F-4705-9F94-1A8AE23BEBFC}"/>
              </a:ext>
            </a:extLst>
          </p:cNvPr>
          <p:cNvCxnSpPr>
            <a:cxnSpLocks/>
          </p:cNvCxnSpPr>
          <p:nvPr/>
        </p:nvCxnSpPr>
        <p:spPr>
          <a:xfrm>
            <a:off x="1907704" y="608175"/>
            <a:ext cx="0" cy="3950182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CF8C99F-9C8B-4DFF-AF97-D3EECB8065B6}"/>
              </a:ext>
            </a:extLst>
          </p:cNvPr>
          <p:cNvCxnSpPr>
            <a:cxnSpLocks/>
          </p:cNvCxnSpPr>
          <p:nvPr/>
        </p:nvCxnSpPr>
        <p:spPr>
          <a:xfrm>
            <a:off x="323528" y="4609028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628782"/>
      </p:ext>
    </p:extLst>
  </p:cSld>
  <p:clrMapOvr>
    <a:masterClrMapping/>
  </p:clrMapOvr>
  <p:transition spd="slow">
    <p:push dir="d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4611" y="124661"/>
            <a:ext cx="1338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3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05 . DETAIL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-30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각 삼각형 5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직각 삼각형 12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-26963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50F1DE-F1B2-40AF-92B7-AC8B9B025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201229-BA06-4931-8AC4-534356DEE3F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947730" y="679163"/>
            <a:ext cx="367240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ko-KR" altLang="en-US" sz="1700" dirty="0"/>
              <a:t>카페 로고</a:t>
            </a:r>
            <a:endParaRPr lang="en-US" altLang="ko-KR" sz="1700" dirty="0"/>
          </a:p>
        </p:txBody>
      </p:sp>
      <p:sp>
        <p:nvSpPr>
          <p:cNvPr id="15" name="文本框 14"/>
          <p:cNvSpPr txBox="1"/>
          <p:nvPr/>
        </p:nvSpPr>
        <p:spPr>
          <a:xfrm>
            <a:off x="2019738" y="3641733"/>
            <a:ext cx="3528392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카페 음악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다국적 팝송</a:t>
            </a:r>
            <a:endParaRPr lang="zh-CN" altLang="en-US" dirty="0"/>
          </a:p>
        </p:txBody>
      </p:sp>
      <p:pic>
        <p:nvPicPr>
          <p:cNvPr id="1026" name="Picture 2" descr="C:\Users\HanSol\Documents\카카오톡 받은 파일\KakaoTalk_20181208_20322610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383" y="1033106"/>
            <a:ext cx="4462269" cy="230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BE1DB2-EFA8-495F-98A3-C9234AC37591}"/>
              </a:ext>
            </a:extLst>
          </p:cNvPr>
          <p:cNvSpPr txBox="1"/>
          <p:nvPr/>
        </p:nvSpPr>
        <p:spPr>
          <a:xfrm>
            <a:off x="249543" y="631977"/>
            <a:ext cx="2419252" cy="190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 카페 홍보 방법 계획하기</a:t>
            </a:r>
            <a:endParaRPr lang="en-US" altLang="ko-KR" sz="1000" dirty="0"/>
          </a:p>
          <a:p>
            <a:pPr lvl="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 </a:t>
            </a:r>
            <a:r>
              <a:rPr lang="ko-KR" altLang="en-US" sz="1000" dirty="0"/>
              <a:t>프로세싱 하나씩 정하기</a:t>
            </a:r>
            <a:endParaRPr lang="en-US" altLang="ko-KR" sz="1000" dirty="0"/>
          </a:p>
          <a:p>
            <a:pPr lvl="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 </a:t>
            </a:r>
            <a:r>
              <a:rPr lang="ko-KR" altLang="en-US" sz="1000" dirty="0">
                <a:solidFill>
                  <a:srgbClr val="FF0000"/>
                </a:solidFill>
              </a:rPr>
              <a:t>카페 세부 사항 디자인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</a:rPr>
              <a:t> </a:t>
            </a:r>
            <a:r>
              <a:rPr lang="ko-KR" altLang="en-US" sz="1000" dirty="0"/>
              <a:t>커피 머신</a:t>
            </a:r>
            <a:endParaRPr lang="en-US" altLang="ko-KR" sz="1000" dirty="0"/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 </a:t>
            </a:r>
            <a:r>
              <a:rPr lang="ko-KR" altLang="en-US" sz="1000" dirty="0"/>
              <a:t>가구</a:t>
            </a:r>
            <a:endParaRPr lang="en-US" altLang="ko-KR" sz="1000" dirty="0"/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 </a:t>
            </a:r>
            <a:r>
              <a:rPr lang="ko-KR" altLang="en-US" sz="1000" dirty="0">
                <a:solidFill>
                  <a:srgbClr val="FF0000"/>
                </a:solidFill>
              </a:rPr>
              <a:t>카페 로고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</a:rPr>
              <a:t> </a:t>
            </a:r>
            <a:r>
              <a:rPr lang="ko-KR" altLang="en-US" sz="1000" dirty="0">
                <a:solidFill>
                  <a:srgbClr val="FF0000"/>
                </a:solidFill>
              </a:rPr>
              <a:t>카페 음악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lvl="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 </a:t>
            </a:r>
            <a:r>
              <a:rPr lang="ko-KR" altLang="en-US" sz="1000" dirty="0"/>
              <a:t>제작물 중간 점검</a:t>
            </a:r>
            <a:endParaRPr lang="en-US" altLang="ko-KR" sz="1000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F287FE1-5BAC-4801-BBF9-FB68E9EF8D7B}"/>
              </a:ext>
            </a:extLst>
          </p:cNvPr>
          <p:cNvCxnSpPr>
            <a:cxnSpLocks/>
          </p:cNvCxnSpPr>
          <p:nvPr/>
        </p:nvCxnSpPr>
        <p:spPr>
          <a:xfrm>
            <a:off x="1907704" y="608175"/>
            <a:ext cx="0" cy="3950182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668AC3D-2FA7-4BE1-AABC-C9ABE6AA3863}"/>
              </a:ext>
            </a:extLst>
          </p:cNvPr>
          <p:cNvCxnSpPr>
            <a:cxnSpLocks/>
          </p:cNvCxnSpPr>
          <p:nvPr/>
        </p:nvCxnSpPr>
        <p:spPr>
          <a:xfrm>
            <a:off x="323528" y="4609028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306221"/>
      </p:ext>
    </p:extLst>
  </p:cSld>
  <p:clrMapOvr>
    <a:masterClrMapping/>
  </p:clrMapOvr>
  <p:transition spd="slow">
    <p:push dir="d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4611" y="124661"/>
            <a:ext cx="1233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300" normalizeH="0" baseline="0" noProof="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06 .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t>예산</a:t>
            </a:r>
            <a:endParaRPr kumimoji="0" lang="ko-KR" altLang="en-US" sz="3200" b="0" i="0" u="none" strike="noStrike" kern="1200" cap="none" spc="-300" normalizeH="0" baseline="0" noProof="0" dirty="0">
              <a:ln>
                <a:solidFill>
                  <a:srgbClr val="4F81BD">
                    <a:alpha val="0"/>
                  </a:srgbClr>
                </a:solidFill>
              </a:ln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각 삼각형 5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직각 삼각형 6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3" name="직각 삼각형 12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-26963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50F1DE-F1B2-40AF-92B7-AC8B9B025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201229-BA06-4931-8AC4-534356DEE3F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36B310E-0762-447A-BC96-0234884F06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1" t="27600" r="36614" b="46163"/>
          <a:stretch/>
        </p:blipFill>
        <p:spPr>
          <a:xfrm>
            <a:off x="102718" y="877810"/>
            <a:ext cx="8717754" cy="2196548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E3E11B2-3704-4BAA-86A5-F49CC9E25C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733016"/>
              </p:ext>
            </p:extLst>
          </p:nvPr>
        </p:nvGraphicFramePr>
        <p:xfrm>
          <a:off x="464478" y="3567971"/>
          <a:ext cx="7780641" cy="104538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593547">
                  <a:extLst>
                    <a:ext uri="{9D8B030D-6E8A-4147-A177-3AD203B41FA5}">
                      <a16:colId xmlns:a16="http://schemas.microsoft.com/office/drawing/2014/main" val="358314675"/>
                    </a:ext>
                  </a:extLst>
                </a:gridCol>
                <a:gridCol w="5187094">
                  <a:extLst>
                    <a:ext uri="{9D8B030D-6E8A-4147-A177-3AD203B41FA5}">
                      <a16:colId xmlns:a16="http://schemas.microsoft.com/office/drawing/2014/main" val="3572969970"/>
                    </a:ext>
                  </a:extLst>
                </a:gridCol>
              </a:tblGrid>
              <a:tr h="281416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총 금액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083384"/>
                  </a:ext>
                </a:extLst>
              </a:tr>
              <a:tr h="6796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FUNCTIONAL ANALYSIS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1,016,550 </a:t>
                      </a:r>
                      <a:r>
                        <a:rPr lang="ko-KR" altLang="en-US" dirty="0"/>
                        <a:t>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9352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6204335"/>
      </p:ext>
    </p:extLst>
  </p:cSld>
  <p:clrMapOvr>
    <a:masterClrMapping/>
  </p:clrMapOvr>
  <p:transition spd="slow">
    <p:push dir="d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5" t="20678" r="16195" b="20678"/>
          <a:stretch/>
        </p:blipFill>
        <p:spPr>
          <a:xfrm>
            <a:off x="4067944" y="1419622"/>
            <a:ext cx="1008112" cy="736698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4572000" y="0"/>
            <a:ext cx="0" cy="1059582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45550" y="2187029"/>
            <a:ext cx="245291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5. DESIGN</a:t>
            </a:r>
            <a:endParaRPr lang="en-US" altLang="ko-KR" sz="44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pPr algn="ctr"/>
            <a:endParaRPr lang="ko-KR" altLang="en-US" sz="4400" spc="-30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4" name="직각 삼각형 13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3788138" y="2931790"/>
            <a:ext cx="15677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TEAM . </a:t>
            </a:r>
            <a:r>
              <a:rPr lang="ko-KR" altLang="en-US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나비효과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1601464" y="3435846"/>
            <a:ext cx="1296144" cy="1296144"/>
            <a:chOff x="755576" y="3352489"/>
            <a:chExt cx="1296144" cy="1296144"/>
          </a:xfrm>
        </p:grpSpPr>
        <p:sp>
          <p:nvSpPr>
            <p:cNvPr id="30" name="직사각형 29"/>
            <p:cNvSpPr/>
            <p:nvPr/>
          </p:nvSpPr>
          <p:spPr>
            <a:xfrm>
              <a:off x="755576" y="3352489"/>
              <a:ext cx="1296144" cy="12961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계획 및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OPPM</a:t>
              </a:r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55576" y="3354300"/>
              <a:ext cx="576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u="sng" dirty="0">
                  <a:solidFill>
                    <a:srgbClr val="FFC000"/>
                  </a:solidFill>
                  <a:latin typeface="HY견고딕" pitchFamily="18" charset="-127"/>
                  <a:ea typeface="HY견고딕" pitchFamily="18" charset="-127"/>
                </a:rPr>
                <a:t>1</a:t>
              </a:r>
              <a:r>
                <a:rPr lang="en-US" altLang="ko-KR" u="sng" dirty="0"/>
                <a:t> </a:t>
              </a:r>
              <a:endParaRPr lang="ko-KR" altLang="en-US" u="sng" dirty="0"/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857238" y="3759137"/>
              <a:ext cx="252028" cy="0"/>
            </a:xfrm>
            <a:prstGeom prst="line">
              <a:avLst/>
            </a:prstGeom>
            <a:ln w="2222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그룹 32"/>
          <p:cNvGrpSpPr/>
          <p:nvPr/>
        </p:nvGrpSpPr>
        <p:grpSpPr>
          <a:xfrm>
            <a:off x="3088606" y="3435846"/>
            <a:ext cx="1296144" cy="1296144"/>
            <a:chOff x="755576" y="3352489"/>
            <a:chExt cx="1296144" cy="1296144"/>
          </a:xfrm>
        </p:grpSpPr>
        <p:sp>
          <p:nvSpPr>
            <p:cNvPr id="34" name="직사각형 33"/>
            <p:cNvSpPr/>
            <p:nvPr/>
          </p:nvSpPr>
          <p:spPr>
            <a:xfrm>
              <a:off x="755576" y="3352489"/>
              <a:ext cx="1296144" cy="12961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妙 카페 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55576" y="3354300"/>
              <a:ext cx="576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u="sng" dirty="0">
                  <a:solidFill>
                    <a:srgbClr val="FFC000"/>
                  </a:solidFill>
                  <a:latin typeface="HY견고딕" pitchFamily="18" charset="-127"/>
                  <a:ea typeface="HY견고딕" pitchFamily="18" charset="-127"/>
                </a:rPr>
                <a:t>2</a:t>
              </a:r>
              <a:r>
                <a:rPr lang="en-US" altLang="ko-KR" u="sng" dirty="0"/>
                <a:t> </a:t>
              </a:r>
              <a:endParaRPr lang="ko-KR" altLang="en-US" u="sng" dirty="0"/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850888" y="3755628"/>
              <a:ext cx="252028" cy="0"/>
            </a:xfrm>
            <a:prstGeom prst="line">
              <a:avLst/>
            </a:prstGeom>
            <a:ln w="2222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4573307" y="3435846"/>
            <a:ext cx="1296144" cy="1296144"/>
            <a:chOff x="755576" y="3352489"/>
            <a:chExt cx="1296144" cy="1296144"/>
          </a:xfrm>
        </p:grpSpPr>
        <p:sp>
          <p:nvSpPr>
            <p:cNvPr id="38" name="직사각형 37"/>
            <p:cNvSpPr/>
            <p:nvPr/>
          </p:nvSpPr>
          <p:spPr>
            <a:xfrm>
              <a:off x="755576" y="3352489"/>
              <a:ext cx="1296144" cy="12961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Processing</a:t>
              </a:r>
            </a:p>
            <a:p>
              <a:pPr algn="ctr"/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작품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55576" y="3354300"/>
              <a:ext cx="576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u="sng" dirty="0">
                  <a:solidFill>
                    <a:srgbClr val="FFC000"/>
                  </a:solidFill>
                  <a:latin typeface="HY견고딕" pitchFamily="18" charset="-127"/>
                  <a:ea typeface="HY견고딕" pitchFamily="18" charset="-127"/>
                </a:rPr>
                <a:t>3</a:t>
              </a:r>
              <a:r>
                <a:rPr lang="en-US" altLang="ko-KR" u="sng" dirty="0"/>
                <a:t> </a:t>
              </a:r>
              <a:endParaRPr lang="ko-KR" altLang="en-US" u="sng" dirty="0"/>
            </a:p>
          </p:txBody>
        </p:sp>
        <p:cxnSp>
          <p:nvCxnSpPr>
            <p:cNvPr id="40" name="직선 연결선 39"/>
            <p:cNvCxnSpPr/>
            <p:nvPr/>
          </p:nvCxnSpPr>
          <p:spPr>
            <a:xfrm>
              <a:off x="857238" y="3755628"/>
              <a:ext cx="252028" cy="0"/>
            </a:xfrm>
            <a:prstGeom prst="line">
              <a:avLst/>
            </a:prstGeom>
            <a:ln w="2222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6B3897A-8C89-493D-905E-DD1A4EED5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01229-BA06-4931-8AC4-534356DEE3F7}" type="slidenum">
              <a:rPr lang="ko-KR" altLang="en-US" smtClean="0"/>
              <a:t>39</a:t>
            </a:fld>
            <a:endParaRPr lang="ko-KR" altLang="en-US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13CA0B3-639F-483F-AD23-D6F6911A7519}"/>
              </a:ext>
            </a:extLst>
          </p:cNvPr>
          <p:cNvGrpSpPr/>
          <p:nvPr/>
        </p:nvGrpSpPr>
        <p:grpSpPr>
          <a:xfrm>
            <a:off x="6084168" y="3435846"/>
            <a:ext cx="1296144" cy="1296144"/>
            <a:chOff x="755576" y="3352489"/>
            <a:chExt cx="1296144" cy="1296144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E8C970B-AD5E-4B33-A914-5F5D27918571}"/>
                </a:ext>
              </a:extLst>
            </p:cNvPr>
            <p:cNvSpPr/>
            <p:nvPr/>
          </p:nvSpPr>
          <p:spPr>
            <a:xfrm>
              <a:off x="755576" y="3352489"/>
              <a:ext cx="1296144" cy="12961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누적 예산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63C2A03-F313-495C-A960-64D411A5565D}"/>
                </a:ext>
              </a:extLst>
            </p:cNvPr>
            <p:cNvSpPr txBox="1"/>
            <p:nvPr/>
          </p:nvSpPr>
          <p:spPr>
            <a:xfrm>
              <a:off x="755576" y="3354300"/>
              <a:ext cx="576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u="sng" dirty="0">
                  <a:solidFill>
                    <a:srgbClr val="FFC000"/>
                  </a:solidFill>
                  <a:latin typeface="HY견고딕" pitchFamily="18" charset="-127"/>
                  <a:ea typeface="HY견고딕" pitchFamily="18" charset="-127"/>
                </a:rPr>
                <a:t>4</a:t>
              </a:r>
              <a:r>
                <a:rPr lang="en-US" altLang="ko-KR" u="sng" dirty="0"/>
                <a:t> </a:t>
              </a:r>
              <a:endParaRPr lang="ko-KR" altLang="en-US" u="sng" dirty="0"/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887F5AF2-B40A-451C-A201-C562C0F785E4}"/>
                </a:ext>
              </a:extLst>
            </p:cNvPr>
            <p:cNvCxnSpPr/>
            <p:nvPr/>
          </p:nvCxnSpPr>
          <p:spPr>
            <a:xfrm>
              <a:off x="857238" y="3755628"/>
              <a:ext cx="252028" cy="0"/>
            </a:xfrm>
            <a:prstGeom prst="line">
              <a:avLst/>
            </a:prstGeom>
            <a:ln w="2222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021383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1495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01 . </a:t>
            </a:r>
            <a:r>
              <a:rPr lang="ko-KR" altLang="en-US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팀 소개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각 삼각형 5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755576" y="794410"/>
            <a:ext cx="7629371" cy="3870247"/>
            <a:chOff x="294408" y="698045"/>
            <a:chExt cx="8094016" cy="4105953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05" b="23327"/>
            <a:stretch/>
          </p:blipFill>
          <p:spPr>
            <a:xfrm>
              <a:off x="5951495" y="1462754"/>
              <a:ext cx="2436929" cy="2564620"/>
            </a:xfrm>
            <a:prstGeom prst="rect">
              <a:avLst/>
            </a:prstGeom>
          </p:spPr>
        </p:pic>
        <p:pic>
          <p:nvPicPr>
            <p:cNvPr id="28" name="그림 27"/>
            <p:cNvPicPr/>
            <p:nvPr/>
          </p:nvPicPr>
          <p:blipFill rotWithShape="1">
            <a:blip r:embed="rId3">
              <a:alphaModFix/>
              <a:lum/>
            </a:blip>
            <a:srcRect l="2100" b="-340"/>
            <a:stretch>
              <a:fillRect/>
            </a:stretch>
          </p:blipFill>
          <p:spPr>
            <a:xfrm>
              <a:off x="2874030" y="1462754"/>
              <a:ext cx="3337700" cy="2564620"/>
            </a:xfrm>
            <a:prstGeom prst="rect">
              <a:avLst/>
            </a:prstGeom>
            <a:ln w="9525" cap="flat" cmpd="sng">
              <a:noFill/>
              <a:prstDash val="solid"/>
              <a:round/>
            </a:ln>
          </p:spPr>
        </p:pic>
        <p:cxnSp>
          <p:nvCxnSpPr>
            <p:cNvPr id="29" name="꺽인 연결선 16"/>
            <p:cNvCxnSpPr/>
            <p:nvPr/>
          </p:nvCxnSpPr>
          <p:spPr>
            <a:xfrm rot="10800000" flipV="1">
              <a:off x="4741410" y="3903897"/>
              <a:ext cx="1235472" cy="576064"/>
            </a:xfrm>
            <a:prstGeom prst="bentConnector3">
              <a:avLst>
                <a:gd name="adj1" fmla="val 50000"/>
              </a:avLst>
            </a:prstGeom>
            <a:ln>
              <a:headEnd type="oval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꺽인 연결선 17"/>
            <p:cNvCxnSpPr/>
            <p:nvPr/>
          </p:nvCxnSpPr>
          <p:spPr>
            <a:xfrm rot="16200000">
              <a:off x="3701857" y="1597104"/>
              <a:ext cx="828092" cy="0"/>
            </a:xfrm>
            <a:prstGeom prst="bentConnector3">
              <a:avLst>
                <a:gd name="adj1" fmla="val 50000"/>
              </a:avLst>
            </a:prstGeom>
            <a:ln>
              <a:headEnd type="oval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꺽인 연결선 18"/>
            <p:cNvCxnSpPr/>
            <p:nvPr/>
          </p:nvCxnSpPr>
          <p:spPr>
            <a:xfrm rot="10800000">
              <a:off x="2081941" y="3437476"/>
              <a:ext cx="792088" cy="373874"/>
            </a:xfrm>
            <a:prstGeom prst="bentConnector3">
              <a:avLst>
                <a:gd name="adj1" fmla="val 50000"/>
              </a:avLst>
            </a:prstGeom>
            <a:ln>
              <a:headEnd type="oval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2" name="직사각형 20"/>
            <p:cNvSpPr/>
            <p:nvPr/>
          </p:nvSpPr>
          <p:spPr>
            <a:xfrm>
              <a:off x="3120965" y="750186"/>
              <a:ext cx="1980221" cy="6480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</a:rPr>
                <a:t>Operation Leader</a:t>
              </a:r>
            </a:p>
            <a:p>
              <a:pPr algn="ctr"/>
              <a:r>
                <a:rPr lang="ko-KR" altLang="en-US" sz="1600" b="1" dirty="0" err="1">
                  <a:solidFill>
                    <a:schemeClr val="tx1"/>
                  </a:solidFill>
                </a:rPr>
                <a:t>위즈하오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꺽인 연결선 15"/>
            <p:cNvCxnSpPr/>
            <p:nvPr/>
          </p:nvCxnSpPr>
          <p:spPr>
            <a:xfrm rot="10800000">
              <a:off x="2022600" y="1795127"/>
              <a:ext cx="972108" cy="648072"/>
            </a:xfrm>
            <a:prstGeom prst="bentConnector3">
              <a:avLst>
                <a:gd name="adj1" fmla="val 50000"/>
              </a:avLst>
            </a:prstGeom>
            <a:ln>
              <a:headEnd type="oval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4" name="직사각형 20"/>
            <p:cNvSpPr/>
            <p:nvPr/>
          </p:nvSpPr>
          <p:spPr>
            <a:xfrm>
              <a:off x="294408" y="1462471"/>
              <a:ext cx="1980220" cy="6480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latinLnBrk="1" hangingPunct="1"/>
              <a:r>
                <a:rPr lang="en-US" altLang="ko-KR" sz="1500" b="0" i="0" spc="5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Technology Leader</a:t>
              </a:r>
            </a:p>
            <a:p>
              <a:pPr marL="0" algn="ctr" latinLnBrk="1" hangingPunct="1"/>
              <a:r>
                <a:rPr lang="ko-KR" altLang="en-US" sz="1600" b="1" i="0" spc="5" dirty="0" err="1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이승지</a:t>
              </a:r>
              <a:endParaRPr lang="ko-KR" altLang="en-US" sz="1600" b="1" i="0" spc="5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직사각형 20"/>
            <p:cNvSpPr/>
            <p:nvPr/>
          </p:nvSpPr>
          <p:spPr>
            <a:xfrm>
              <a:off x="294408" y="3127275"/>
              <a:ext cx="1980220" cy="6480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latinLnBrk="1" hangingPunct="1"/>
              <a:r>
                <a:rPr lang="en-US" altLang="ko-KR" sz="1500" b="0" i="0" spc="5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Knowledge Leader</a:t>
              </a:r>
            </a:p>
            <a:p>
              <a:pPr marL="0" algn="ctr" latinLnBrk="1" hangingPunct="1"/>
              <a:r>
                <a:rPr lang="ko-KR" altLang="en-US" sz="1600" b="1" i="0" spc="5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김영우</a:t>
              </a:r>
            </a:p>
          </p:txBody>
        </p:sp>
        <p:cxnSp>
          <p:nvCxnSpPr>
            <p:cNvPr id="36" name="꺽인 연결선 16"/>
            <p:cNvCxnSpPr/>
            <p:nvPr/>
          </p:nvCxnSpPr>
          <p:spPr>
            <a:xfrm rot="5400000">
              <a:off x="6900248" y="3766229"/>
              <a:ext cx="864093" cy="3"/>
            </a:xfrm>
            <a:prstGeom prst="bentConnector3">
              <a:avLst>
                <a:gd name="adj1" fmla="val 50000"/>
              </a:avLst>
            </a:prstGeom>
            <a:ln>
              <a:headEnd type="oval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7" name="직사각형 20"/>
            <p:cNvSpPr/>
            <p:nvPr/>
          </p:nvSpPr>
          <p:spPr>
            <a:xfrm>
              <a:off x="3167844" y="4155926"/>
              <a:ext cx="1980220" cy="6480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latinLnBrk="1" hangingPunct="1"/>
              <a:r>
                <a:rPr lang="en-US" altLang="ko-KR" sz="1500" b="0" i="0" spc="5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Technology Leader</a:t>
              </a:r>
            </a:p>
            <a:p>
              <a:pPr marL="0" algn="ctr" latinLnBrk="1" hangingPunct="1"/>
              <a:r>
                <a:rPr lang="ko-KR" altLang="en-US" sz="1600" b="1" i="0" spc="5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정태훈</a:t>
              </a:r>
            </a:p>
          </p:txBody>
        </p:sp>
        <p:sp>
          <p:nvSpPr>
            <p:cNvPr id="38" name="직사각형 20"/>
            <p:cNvSpPr/>
            <p:nvPr/>
          </p:nvSpPr>
          <p:spPr>
            <a:xfrm>
              <a:off x="6336196" y="4155926"/>
              <a:ext cx="1980220" cy="6480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algn="ctr" latinLnBrk="1" hangingPunct="1"/>
              <a:r>
                <a:rPr lang="en-US" altLang="ko-KR" sz="1500" b="0" i="0" spc="5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Design Leader</a:t>
              </a:r>
            </a:p>
            <a:p>
              <a:pPr marL="0" algn="ctr" latinLnBrk="1" hangingPunct="1"/>
              <a:r>
                <a:rPr lang="ko-KR" altLang="en-US" sz="1600" b="1" spc="5" dirty="0">
                  <a:solidFill>
                    <a:schemeClr val="tx1"/>
                  </a:solidFill>
                </a:rPr>
                <a:t>김동근</a:t>
              </a:r>
              <a:endParaRPr lang="ko-KR" altLang="en-US" sz="1600" b="1" i="0" spc="5" dirty="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39" name="꺽인 연결선 16"/>
            <p:cNvCxnSpPr/>
            <p:nvPr/>
          </p:nvCxnSpPr>
          <p:spPr>
            <a:xfrm rot="5400000" flipH="1" flipV="1">
              <a:off x="5707948" y="1121757"/>
              <a:ext cx="1262910" cy="1049684"/>
            </a:xfrm>
            <a:prstGeom prst="bentConnector3">
              <a:avLst>
                <a:gd name="adj1" fmla="val 98739"/>
              </a:avLst>
            </a:prstGeom>
            <a:ln>
              <a:headEnd type="oval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40" name="직사각형 39"/>
            <p:cNvSpPr/>
            <p:nvPr/>
          </p:nvSpPr>
          <p:spPr>
            <a:xfrm>
              <a:off x="5953532" y="698045"/>
              <a:ext cx="1980221" cy="6480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ko-KR" sz="1500" dirty="0">
                  <a:solidFill>
                    <a:schemeClr val="tx1"/>
                  </a:solidFill>
                </a:rPr>
                <a:t>Project Leader</a:t>
              </a:r>
            </a:p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이한솔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481572"/>
      </p:ext>
    </p:extLst>
  </p:cSld>
  <p:clrMapOvr>
    <a:masterClrMapping/>
  </p:clrMapOvr>
  <p:transition spd="slow">
    <p:push dir="d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2286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01. </a:t>
            </a:r>
            <a:r>
              <a:rPr lang="ko-KR" altLang="en-US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 계획 및 </a:t>
            </a:r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OPPM</a:t>
            </a:r>
            <a:endParaRPr lang="ko-KR" altLang="en-US" sz="2400" spc="-30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각 삼각형 5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-26963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380CB6D-E9BD-4930-8157-DD56C4B808C4}"/>
              </a:ext>
            </a:extLst>
          </p:cNvPr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5" name="다이어그램 14">
            <a:extLst>
              <a:ext uri="{FF2B5EF4-FFF2-40B4-BE49-F238E27FC236}">
                <a16:creationId xmlns:a16="http://schemas.microsoft.com/office/drawing/2014/main" id="{66F5D09A-7EC9-4220-8DF0-8E1D7699B7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5211535"/>
              </p:ext>
            </p:extLst>
          </p:nvPr>
        </p:nvGraphicFramePr>
        <p:xfrm>
          <a:off x="1979713" y="378380"/>
          <a:ext cx="5184576" cy="4179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51985226"/>
      </p:ext>
    </p:extLst>
  </p:cSld>
  <p:clrMapOvr>
    <a:masterClrMapping/>
  </p:clrMapOvr>
  <p:transition spd="slow">
    <p:push dir="d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각 삼각형 5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B47F33-7922-4F2E-8E07-9EAC23AC1FAE}"/>
              </a:ext>
            </a:extLst>
          </p:cNvPr>
          <p:cNvSpPr txBox="1"/>
          <p:nvPr/>
        </p:nvSpPr>
        <p:spPr>
          <a:xfrm>
            <a:off x="261942" y="75712"/>
            <a:ext cx="2286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01. </a:t>
            </a:r>
            <a:r>
              <a:rPr lang="ko-KR" altLang="en-US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 계획 및 </a:t>
            </a:r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OPPM</a:t>
            </a:r>
            <a:endParaRPr lang="ko-KR" altLang="en-US" sz="2400" spc="-30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D058A1B-5AC1-4A27-BF83-F543EEDD8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933" y="613089"/>
            <a:ext cx="7310249" cy="424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49418"/>
      </p:ext>
    </p:extLst>
  </p:cSld>
  <p:clrMapOvr>
    <a:masterClrMapping/>
  </p:clrMapOvr>
  <p:transition spd="slow">
    <p:push dir="d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1495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02.  </a:t>
            </a:r>
            <a:r>
              <a:rPr lang="ko-KR" altLang="en-US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妙 카페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각 삼각형 5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84885BE-CD02-4C67-BF0A-8BA3CD7A9232}"/>
              </a:ext>
            </a:extLst>
          </p:cNvPr>
          <p:cNvCxnSpPr>
            <a:cxnSpLocks/>
          </p:cNvCxnSpPr>
          <p:nvPr/>
        </p:nvCxnSpPr>
        <p:spPr>
          <a:xfrm>
            <a:off x="1907704" y="608175"/>
            <a:ext cx="0" cy="4270325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21305D6-B6FA-4ECC-B6D4-A9E669B970C2}"/>
              </a:ext>
            </a:extLst>
          </p:cNvPr>
          <p:cNvSpPr txBox="1"/>
          <p:nvPr/>
        </p:nvSpPr>
        <p:spPr>
          <a:xfrm>
            <a:off x="195464" y="623369"/>
            <a:ext cx="2419252" cy="1608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rgbClr val="FF0000"/>
                </a:solidFill>
              </a:rPr>
              <a:t>카페 메뉴 및 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FF0000"/>
                </a:solidFill>
              </a:rPr>
              <a:t>         </a:t>
            </a:r>
            <a:r>
              <a:rPr lang="ko-KR" altLang="en-US" sz="1000" dirty="0">
                <a:solidFill>
                  <a:srgbClr val="FF0000"/>
                </a:solidFill>
              </a:rPr>
              <a:t>세부 예산 정하기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프로세싱 작품 정하기</a:t>
            </a:r>
            <a:endParaRPr lang="en-US" altLang="ko-KR" sz="1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Burn-down </a:t>
            </a:r>
            <a:r>
              <a:rPr lang="ko-KR" altLang="en-US" sz="1000" dirty="0"/>
              <a:t>차트 제작</a:t>
            </a:r>
            <a:endParaRPr lang="en-US" altLang="ko-KR" sz="1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과제 피드백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18" name="图片 20">
            <a:extLst>
              <a:ext uri="{FF2B5EF4-FFF2-40B4-BE49-F238E27FC236}">
                <a16:creationId xmlns:a16="http://schemas.microsoft.com/office/drawing/2014/main" id="{3BD7F491-4562-4D3C-995F-96650A687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018" y="623369"/>
            <a:ext cx="3802813" cy="2139082"/>
          </a:xfrm>
          <a:prstGeom prst="rect">
            <a:avLst/>
          </a:prstGeom>
        </p:spPr>
      </p:pic>
      <p:pic>
        <p:nvPicPr>
          <p:cNvPr id="19" name="图片 2">
            <a:extLst>
              <a:ext uri="{FF2B5EF4-FFF2-40B4-BE49-F238E27FC236}">
                <a16:creationId xmlns:a16="http://schemas.microsoft.com/office/drawing/2014/main" id="{1FDEB158-4058-4739-99B2-6D42DD0DEB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450" y="2676971"/>
            <a:ext cx="3781381" cy="2127027"/>
          </a:xfrm>
          <a:prstGeom prst="rect">
            <a:avLst/>
          </a:prstGeom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1D4344D-CDF5-40FC-BE73-5E1F6ED03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873180"/>
              </p:ext>
            </p:extLst>
          </p:nvPr>
        </p:nvGraphicFramePr>
        <p:xfrm>
          <a:off x="6300192" y="861965"/>
          <a:ext cx="2180832" cy="36300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80832">
                  <a:extLst>
                    <a:ext uri="{9D8B030D-6E8A-4147-A177-3AD203B41FA5}">
                      <a16:colId xmlns:a16="http://schemas.microsoft.com/office/drawing/2014/main" val="1060008295"/>
                    </a:ext>
                  </a:extLst>
                </a:gridCol>
              </a:tblGrid>
              <a:tr h="33000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 dirty="0">
                          <a:effectLst/>
                          <a:latin typeface="+mn-lt"/>
                        </a:rPr>
                        <a:t>무인 결제 키오스크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92168385"/>
                  </a:ext>
                </a:extLst>
              </a:tr>
              <a:tr h="33000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 dirty="0">
                          <a:effectLst/>
                          <a:latin typeface="+mn-lt"/>
                        </a:rPr>
                        <a:t>스피커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64453025"/>
                  </a:ext>
                </a:extLst>
              </a:tr>
              <a:tr h="33000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>
                          <a:effectLst/>
                          <a:latin typeface="+mn-lt"/>
                        </a:rPr>
                        <a:t>온열보일러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9966101"/>
                  </a:ext>
                </a:extLst>
              </a:tr>
              <a:tr h="33000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 dirty="0">
                          <a:effectLst/>
                          <a:latin typeface="+mn-lt"/>
                        </a:rPr>
                        <a:t>테이블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22147972"/>
                  </a:ext>
                </a:extLst>
              </a:tr>
              <a:tr h="33000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 dirty="0">
                          <a:effectLst/>
                          <a:latin typeface="+mn-lt"/>
                        </a:rPr>
                        <a:t>냉장고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75732033"/>
                  </a:ext>
                </a:extLst>
              </a:tr>
              <a:tr h="33000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>
                          <a:effectLst/>
                          <a:latin typeface="+mn-lt"/>
                        </a:rPr>
                        <a:t>정수기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85793291"/>
                  </a:ext>
                </a:extLst>
              </a:tr>
              <a:tr h="33000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>
                          <a:effectLst/>
                          <a:latin typeface="+mn-lt"/>
                        </a:rPr>
                        <a:t>진열대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47763908"/>
                  </a:ext>
                </a:extLst>
              </a:tr>
              <a:tr h="33000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 dirty="0">
                          <a:effectLst/>
                          <a:latin typeface="+mn-lt"/>
                        </a:rPr>
                        <a:t>의자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35767385"/>
                  </a:ext>
                </a:extLst>
              </a:tr>
              <a:tr h="33000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 dirty="0">
                          <a:effectLst/>
                          <a:latin typeface="+mn-lt"/>
                        </a:rPr>
                        <a:t>냉</a:t>
                      </a:r>
                      <a:r>
                        <a:rPr lang="en-US" altLang="ko-KR" sz="1600" b="0" u="none" strike="noStrike" dirty="0"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1600" b="0" u="none" strike="noStrike" dirty="0">
                          <a:effectLst/>
                          <a:latin typeface="+mn-lt"/>
                        </a:rPr>
                        <a:t>난방기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7549356"/>
                  </a:ext>
                </a:extLst>
              </a:tr>
              <a:tr h="33000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 dirty="0">
                          <a:effectLst/>
                          <a:latin typeface="+mn-lt"/>
                        </a:rPr>
                        <a:t>제빙기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8511502"/>
                  </a:ext>
                </a:extLst>
              </a:tr>
              <a:tr h="33000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 dirty="0">
                          <a:effectLst/>
                          <a:latin typeface="+mn-lt"/>
                        </a:rPr>
                        <a:t>카페 머신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2710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6949522"/>
      </p:ext>
    </p:extLst>
  </p:cSld>
  <p:clrMapOvr>
    <a:masterClrMapping/>
  </p:clrMapOvr>
  <p:transition spd="slow">
    <p:push dir="d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1495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02.  </a:t>
            </a:r>
            <a:r>
              <a:rPr lang="ko-KR" altLang="en-US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妙 카페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각 삼각형 5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84885BE-CD02-4C67-BF0A-8BA3CD7A9232}"/>
              </a:ext>
            </a:extLst>
          </p:cNvPr>
          <p:cNvCxnSpPr>
            <a:cxnSpLocks/>
          </p:cNvCxnSpPr>
          <p:nvPr/>
        </p:nvCxnSpPr>
        <p:spPr>
          <a:xfrm>
            <a:off x="1907704" y="608175"/>
            <a:ext cx="0" cy="4270325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21305D6-B6FA-4ECC-B6D4-A9E669B970C2}"/>
              </a:ext>
            </a:extLst>
          </p:cNvPr>
          <p:cNvSpPr txBox="1"/>
          <p:nvPr/>
        </p:nvSpPr>
        <p:spPr>
          <a:xfrm>
            <a:off x="195464" y="623369"/>
            <a:ext cx="2419252" cy="1839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rgbClr val="FF0000"/>
                </a:solidFill>
              </a:rPr>
              <a:t>카페 메뉴 및 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FF0000"/>
                </a:solidFill>
              </a:rPr>
              <a:t>         </a:t>
            </a:r>
            <a:r>
              <a:rPr lang="ko-KR" altLang="en-US" sz="1000" dirty="0">
                <a:solidFill>
                  <a:srgbClr val="FF0000"/>
                </a:solidFill>
              </a:rPr>
              <a:t>세부 예산 정하기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프로세싱 작품 정하기</a:t>
            </a:r>
            <a:endParaRPr lang="en-US" altLang="ko-KR" sz="1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Burn-down </a:t>
            </a:r>
            <a:r>
              <a:rPr lang="ko-KR" altLang="en-US" sz="1000" dirty="0"/>
              <a:t>차트 제작</a:t>
            </a:r>
            <a:endParaRPr lang="en-US" altLang="ko-KR" sz="1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과제 피드백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63266F-7577-4405-A565-A0A145FF8E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64" t="29001" r="64962" b="24738"/>
          <a:stretch/>
        </p:blipFill>
        <p:spPr>
          <a:xfrm>
            <a:off x="2411760" y="862335"/>
            <a:ext cx="4674788" cy="363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043293"/>
      </p:ext>
    </p:extLst>
  </p:cSld>
  <p:clrMapOvr>
    <a:masterClrMapping/>
  </p:clrMapOvr>
  <p:transition spd="slow">
    <p:push dir="d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cxnSpLocks/>
          </p:cNvCxnSpPr>
          <p:nvPr/>
        </p:nvCxnSpPr>
        <p:spPr>
          <a:xfrm flipV="1">
            <a:off x="4572000" y="4694125"/>
            <a:ext cx="0" cy="449375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694125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1495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02.  </a:t>
            </a:r>
            <a:r>
              <a:rPr lang="ko-KR" altLang="en-US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妙 카페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각 삼각형 5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84885BE-CD02-4C67-BF0A-8BA3CD7A9232}"/>
              </a:ext>
            </a:extLst>
          </p:cNvPr>
          <p:cNvCxnSpPr>
            <a:cxnSpLocks/>
          </p:cNvCxnSpPr>
          <p:nvPr/>
        </p:nvCxnSpPr>
        <p:spPr>
          <a:xfrm>
            <a:off x="1907704" y="608175"/>
            <a:ext cx="0" cy="408595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21305D6-B6FA-4ECC-B6D4-A9E669B970C2}"/>
              </a:ext>
            </a:extLst>
          </p:cNvPr>
          <p:cNvSpPr txBox="1"/>
          <p:nvPr/>
        </p:nvSpPr>
        <p:spPr>
          <a:xfrm>
            <a:off x="195464" y="623369"/>
            <a:ext cx="2419252" cy="1608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rgbClr val="FF0000"/>
                </a:solidFill>
              </a:rPr>
              <a:t>카페 메뉴 및 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FF0000"/>
                </a:solidFill>
              </a:rPr>
              <a:t>         </a:t>
            </a:r>
            <a:r>
              <a:rPr lang="ko-KR" altLang="en-US" sz="1000" dirty="0">
                <a:solidFill>
                  <a:srgbClr val="FF0000"/>
                </a:solidFill>
              </a:rPr>
              <a:t>세부 예산 정하기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프로세싱 작품 정하기</a:t>
            </a:r>
            <a:endParaRPr lang="en-US" altLang="ko-KR" sz="1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Burn-down </a:t>
            </a:r>
            <a:r>
              <a:rPr lang="ko-KR" altLang="en-US" sz="1000" dirty="0"/>
              <a:t>차트 제작</a:t>
            </a:r>
            <a:endParaRPr lang="en-US" altLang="ko-KR" sz="1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과제 피드백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F30BD0-78AA-4772-845C-4289D8CDFFF0}"/>
              </a:ext>
            </a:extLst>
          </p:cNvPr>
          <p:cNvSpPr txBox="1"/>
          <p:nvPr/>
        </p:nvSpPr>
        <p:spPr>
          <a:xfrm>
            <a:off x="691544" y="4756321"/>
            <a:ext cx="373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이미지 출처</a:t>
            </a:r>
            <a:endParaRPr lang="en-US" altLang="ko-KR" sz="900" dirty="0"/>
          </a:p>
          <a:p>
            <a:r>
              <a:rPr lang="en-US" altLang="ko-KR" sz="900" dirty="0"/>
              <a:t>http://cfile2.uf.tistory.com/image/267EC13B52AA78913278CD</a:t>
            </a:r>
            <a:endParaRPr lang="ko-KR" altLang="en-US" sz="900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D071369-B493-42D8-ADE8-1DABD4887163}"/>
              </a:ext>
            </a:extLst>
          </p:cNvPr>
          <p:cNvGrpSpPr/>
          <p:nvPr/>
        </p:nvGrpSpPr>
        <p:grpSpPr>
          <a:xfrm>
            <a:off x="2183625" y="644984"/>
            <a:ext cx="2500801" cy="4019669"/>
            <a:chOff x="1969026" y="644984"/>
            <a:chExt cx="2500801" cy="4019669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0DB1C640-8DDD-45A9-9EBB-6AECC0634D3B}"/>
                </a:ext>
              </a:extLst>
            </p:cNvPr>
            <p:cNvGrpSpPr/>
            <p:nvPr/>
          </p:nvGrpSpPr>
          <p:grpSpPr>
            <a:xfrm>
              <a:off x="1969026" y="644984"/>
              <a:ext cx="2500801" cy="4019669"/>
              <a:chOff x="1947282" y="671136"/>
              <a:chExt cx="2500801" cy="3965682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0270369C-7C47-49A9-A476-D2968D4BF4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rcRect l="50043"/>
              <a:stretch/>
            </p:blipFill>
            <p:spPr>
              <a:xfrm>
                <a:off x="1947282" y="671136"/>
                <a:ext cx="2500801" cy="3965682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EBE63DC-87D9-4FAA-B184-D7DE50F13DDB}"/>
                  </a:ext>
                </a:extLst>
              </p:cNvPr>
              <p:cNvSpPr txBox="1"/>
              <p:nvPr/>
            </p:nvSpPr>
            <p:spPr>
              <a:xfrm>
                <a:off x="2288877" y="1517195"/>
                <a:ext cx="1872208" cy="2554545"/>
              </a:xfrm>
              <a:prstGeom prst="rect">
                <a:avLst/>
              </a:prstGeom>
              <a:solidFill>
                <a:srgbClr val="FEFEF6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latin typeface="AmeriGarmnd BT" pitchFamily="2" charset="0"/>
                  </a:rPr>
                  <a:t>        </a:t>
                </a:r>
              </a:p>
              <a:p>
                <a:endParaRPr lang="en-US" altLang="ko-KR" sz="1000" dirty="0">
                  <a:latin typeface="AmeriGarmnd BT" pitchFamily="2" charset="0"/>
                </a:endParaRPr>
              </a:p>
              <a:p>
                <a:endParaRPr lang="en-US" altLang="ko-KR" sz="1000" dirty="0">
                  <a:latin typeface="AmeriGarmnd BT" pitchFamily="2" charset="0"/>
                </a:endParaRPr>
              </a:p>
              <a:p>
                <a:endParaRPr lang="en-US" altLang="ko-KR" sz="1000" dirty="0">
                  <a:latin typeface="AmeriGarmnd BT" pitchFamily="2" charset="0"/>
                </a:endParaRPr>
              </a:p>
              <a:p>
                <a:endParaRPr lang="en-US" altLang="ko-KR" sz="1000" dirty="0">
                  <a:latin typeface="AmeriGarmnd BT" pitchFamily="2" charset="0"/>
                </a:endParaRPr>
              </a:p>
              <a:p>
                <a:endParaRPr lang="en-US" altLang="ko-KR" sz="1000" dirty="0">
                  <a:latin typeface="AmeriGarmnd BT" pitchFamily="2" charset="0"/>
                </a:endParaRPr>
              </a:p>
              <a:p>
                <a:endParaRPr lang="en-US" altLang="ko-KR" sz="1000" dirty="0">
                  <a:latin typeface="AmeriGarmnd BT" pitchFamily="2" charset="0"/>
                </a:endParaRPr>
              </a:p>
              <a:p>
                <a:endParaRPr lang="en-US" altLang="ko-KR" sz="1000" dirty="0">
                  <a:latin typeface="AmeriGarmnd BT" pitchFamily="2" charset="0"/>
                </a:endParaRPr>
              </a:p>
              <a:p>
                <a:endParaRPr lang="en-US" altLang="ko-KR" sz="1000" dirty="0">
                  <a:latin typeface="AmeriGarmnd BT" pitchFamily="2" charset="0"/>
                </a:endParaRPr>
              </a:p>
              <a:p>
                <a:endParaRPr lang="en-US" altLang="ko-KR" sz="1000" dirty="0">
                  <a:latin typeface="AmeriGarmnd BT" pitchFamily="2" charset="0"/>
                </a:endParaRPr>
              </a:p>
              <a:p>
                <a:endParaRPr lang="en-US" altLang="ko-KR" sz="1000" dirty="0">
                  <a:latin typeface="AmeriGarmnd BT" pitchFamily="2" charset="0"/>
                </a:endParaRPr>
              </a:p>
              <a:p>
                <a:endParaRPr lang="en-US" altLang="ko-KR" sz="1000" dirty="0">
                  <a:latin typeface="AmeriGarmnd BT" pitchFamily="2" charset="0"/>
                </a:endParaRPr>
              </a:p>
              <a:p>
                <a:endParaRPr lang="en-US" altLang="ko-KR" sz="1000" dirty="0">
                  <a:latin typeface="AmeriGarmnd BT" pitchFamily="2" charset="0"/>
                </a:endParaRPr>
              </a:p>
              <a:p>
                <a:endParaRPr lang="en-US" altLang="ko-KR" sz="1000" dirty="0">
                  <a:latin typeface="AmeriGarmnd BT" pitchFamily="2" charset="0"/>
                </a:endParaRPr>
              </a:p>
              <a:p>
                <a:endParaRPr lang="en-US" altLang="ko-KR" sz="1000" dirty="0">
                  <a:latin typeface="AmeriGarmnd BT" pitchFamily="2" charset="0"/>
                </a:endParaRPr>
              </a:p>
              <a:p>
                <a:endParaRPr lang="en-US" altLang="ko-KR" sz="1000" dirty="0">
                  <a:latin typeface="AmeriGarmnd BT" pitchFamily="2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8C5825B-9D9F-40CA-8F8E-90C51B86A179}"/>
                  </a:ext>
                </a:extLst>
              </p:cNvPr>
              <p:cNvSpPr txBox="1"/>
              <p:nvPr/>
            </p:nvSpPr>
            <p:spPr>
              <a:xfrm>
                <a:off x="2266507" y="1639097"/>
                <a:ext cx="1872208" cy="1077218"/>
              </a:xfrm>
              <a:prstGeom prst="rect">
                <a:avLst/>
              </a:prstGeom>
              <a:solidFill>
                <a:srgbClr val="FEFEF6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i="1" u="sng" dirty="0">
                    <a:latin typeface="AmeriGarmnd BT" pitchFamily="2" charset="0"/>
                  </a:rPr>
                  <a:t>Coffee</a:t>
                </a:r>
              </a:p>
              <a:p>
                <a:endParaRPr lang="en-US" altLang="ko-KR" sz="1200" b="1" i="1" u="sng" dirty="0">
                  <a:latin typeface="AmeriGarmnd BT" pitchFamily="2" charset="0"/>
                </a:endParaRPr>
              </a:p>
              <a:p>
                <a:r>
                  <a:rPr lang="en-US" altLang="ko-KR" sz="1000" dirty="0">
                    <a:latin typeface="AmeriGarmnd BT" pitchFamily="2" charset="0"/>
                  </a:rPr>
                  <a:t>Americano…………..…</a:t>
                </a:r>
                <a:r>
                  <a:rPr lang="en-US" altLang="ko-KR" sz="900" dirty="0">
                    <a:latin typeface="AmeriGarmnd BT" pitchFamily="2" charset="0"/>
                  </a:rPr>
                  <a:t>₩</a:t>
                </a:r>
                <a:r>
                  <a:rPr lang="en-US" altLang="ko-KR" sz="1000" dirty="0">
                    <a:latin typeface="AmeriGarmnd BT" pitchFamily="2" charset="0"/>
                  </a:rPr>
                  <a:t> 2,000</a:t>
                </a:r>
              </a:p>
              <a:p>
                <a:r>
                  <a:rPr lang="en-US" altLang="ko-KR" sz="1000" dirty="0">
                    <a:latin typeface="AmeriGarmnd BT" pitchFamily="2" charset="0"/>
                  </a:rPr>
                  <a:t>Café latte……………... </a:t>
                </a:r>
                <a:r>
                  <a:rPr lang="en-US" altLang="ko-KR" sz="900" dirty="0">
                    <a:latin typeface="AmeriGarmnd BT" pitchFamily="2" charset="0"/>
                  </a:rPr>
                  <a:t>₩</a:t>
                </a:r>
                <a:r>
                  <a:rPr lang="en-US" altLang="ko-KR" sz="1000" dirty="0">
                    <a:latin typeface="AmeriGarmnd BT" pitchFamily="2" charset="0"/>
                  </a:rPr>
                  <a:t> 2,500</a:t>
                </a:r>
              </a:p>
              <a:p>
                <a:r>
                  <a:rPr lang="en-US" altLang="ko-KR" sz="1000" dirty="0">
                    <a:latin typeface="AmeriGarmnd BT" pitchFamily="2" charset="0"/>
                  </a:rPr>
                  <a:t>Caramel Macchiato……</a:t>
                </a:r>
                <a:r>
                  <a:rPr lang="en-US" altLang="ko-KR" sz="900" dirty="0">
                    <a:latin typeface="AmeriGarmnd BT" pitchFamily="2" charset="0"/>
                  </a:rPr>
                  <a:t>.₩ </a:t>
                </a:r>
                <a:r>
                  <a:rPr lang="en-US" altLang="ko-KR" sz="1000" dirty="0">
                    <a:latin typeface="AmeriGarmnd BT" pitchFamily="2" charset="0"/>
                  </a:rPr>
                  <a:t>3,000</a:t>
                </a:r>
              </a:p>
              <a:p>
                <a:r>
                  <a:rPr lang="en-US" altLang="ko-KR" sz="1000" dirty="0">
                    <a:latin typeface="AmeriGarmnd BT" pitchFamily="2" charset="0"/>
                  </a:rPr>
                  <a:t>Vanilla latte…………... </a:t>
                </a:r>
                <a:r>
                  <a:rPr lang="en-US" altLang="ko-KR" sz="900" dirty="0">
                    <a:latin typeface="AmeriGarmnd BT" pitchFamily="2" charset="0"/>
                  </a:rPr>
                  <a:t>₩</a:t>
                </a:r>
                <a:r>
                  <a:rPr lang="en-US" altLang="ko-KR" sz="1000" dirty="0">
                    <a:latin typeface="AmeriGarmnd BT" pitchFamily="2" charset="0"/>
                  </a:rPr>
                  <a:t> 2,500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E9EA344-71B4-46A4-8473-B6BC510B8EC8}"/>
                </a:ext>
              </a:extLst>
            </p:cNvPr>
            <p:cNvSpPr txBox="1"/>
            <p:nvPr/>
          </p:nvSpPr>
          <p:spPr>
            <a:xfrm>
              <a:off x="2278291" y="2951982"/>
              <a:ext cx="1810726" cy="1538883"/>
            </a:xfrm>
            <a:prstGeom prst="rect">
              <a:avLst/>
            </a:prstGeom>
            <a:solidFill>
              <a:srgbClr val="FEFEF6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u="sng" dirty="0">
                  <a:latin typeface="AmeriGarmnd BT" pitchFamily="2" charset="0"/>
                </a:rPr>
                <a:t>Tea</a:t>
              </a:r>
            </a:p>
            <a:p>
              <a:endParaRPr lang="en-US" altLang="ko-KR" sz="1200" b="1" i="1" u="sng" dirty="0">
                <a:latin typeface="AmeriGarmnd BT" pitchFamily="2" charset="0"/>
              </a:endParaRPr>
            </a:p>
            <a:p>
              <a:r>
                <a:rPr lang="en-US" altLang="ko-KR" sz="1000" dirty="0" err="1">
                  <a:latin typeface="AmeriGarmnd BT" pitchFamily="2" charset="0"/>
                </a:rPr>
                <a:t>Longjing</a:t>
              </a:r>
              <a:r>
                <a:rPr lang="en-US" altLang="ko-KR" sz="1000" dirty="0">
                  <a:latin typeface="AmeriGarmnd BT" pitchFamily="2" charset="0"/>
                </a:rPr>
                <a:t> </a:t>
              </a:r>
              <a:r>
                <a:rPr lang="en-US" altLang="ko-KR" sz="1000" dirty="0">
                  <a:latin typeface="HY크리스탈M" panose="02030600000101010101" pitchFamily="18" charset="-127"/>
                  <a:ea typeface="HY크리스탈M" panose="02030600000101010101" pitchFamily="18" charset="-127"/>
                </a:rPr>
                <a:t>(</a:t>
              </a:r>
              <a:r>
                <a:rPr lang="ko-KR" altLang="en-US" sz="1000" dirty="0" err="1">
                  <a:latin typeface="HY크리스탈M" panose="02030600000101010101" pitchFamily="18" charset="-127"/>
                  <a:ea typeface="HY크리스탈M" panose="02030600000101010101" pitchFamily="18" charset="-127"/>
                </a:rPr>
                <a:t>용정차</a:t>
              </a:r>
              <a:r>
                <a:rPr lang="en-US" altLang="ko-KR" sz="1000" b="1" dirty="0">
                  <a:latin typeface="HY크리스탈M" panose="02030600000101010101" pitchFamily="18" charset="-127"/>
                  <a:ea typeface="HY크리스탈M" panose="02030600000101010101" pitchFamily="18" charset="-127"/>
                </a:rPr>
                <a:t>)</a:t>
              </a:r>
              <a:r>
                <a:rPr lang="en-US" altLang="ko-KR" sz="1000" dirty="0">
                  <a:latin typeface="HY크리스탈M" panose="02030600000101010101" pitchFamily="18" charset="-127"/>
                  <a:ea typeface="HY크리스탈M" panose="02030600000101010101" pitchFamily="18" charset="-127"/>
                </a:rPr>
                <a:t>……</a:t>
              </a:r>
              <a:r>
                <a:rPr lang="en-US" altLang="ko-KR" sz="900" dirty="0">
                  <a:latin typeface="AmeriGarmnd BT" pitchFamily="2" charset="0"/>
                </a:rPr>
                <a:t>₩ </a:t>
              </a:r>
              <a:r>
                <a:rPr lang="en-US" altLang="ko-KR" sz="1000" dirty="0">
                  <a:latin typeface="AmeriGarmnd BT" pitchFamily="2" charset="0"/>
                </a:rPr>
                <a:t>4,000</a:t>
              </a:r>
            </a:p>
            <a:p>
              <a:r>
                <a:rPr lang="en-US" altLang="ko-KR" sz="1000" dirty="0">
                  <a:latin typeface="AmeriGarmnd BT" pitchFamily="2" charset="0"/>
                </a:rPr>
                <a:t>Green Tea…………… </a:t>
              </a:r>
              <a:r>
                <a:rPr lang="en-US" altLang="ko-KR" sz="900" dirty="0">
                  <a:latin typeface="AmeriGarmnd BT" pitchFamily="2" charset="0"/>
                </a:rPr>
                <a:t>₩</a:t>
              </a:r>
              <a:r>
                <a:rPr lang="en-US" altLang="ko-KR" sz="1000" dirty="0">
                  <a:latin typeface="AmeriGarmnd BT" pitchFamily="2" charset="0"/>
                </a:rPr>
                <a:t> 3,000</a:t>
              </a:r>
            </a:p>
            <a:p>
              <a:r>
                <a:rPr lang="en-US" altLang="ko-KR" sz="1000" dirty="0">
                  <a:latin typeface="AmeriGarmnd BT" pitchFamily="2" charset="0"/>
                </a:rPr>
                <a:t>Flower Tea……………</a:t>
              </a:r>
              <a:r>
                <a:rPr lang="en-US" altLang="ko-KR" sz="900" dirty="0">
                  <a:latin typeface="AmeriGarmnd BT" pitchFamily="2" charset="0"/>
                </a:rPr>
                <a:t>₩</a:t>
              </a:r>
              <a:r>
                <a:rPr lang="en-US" altLang="ko-KR" sz="1000" dirty="0">
                  <a:latin typeface="AmeriGarmnd BT" pitchFamily="2" charset="0"/>
                </a:rPr>
                <a:t> 3,800</a:t>
              </a:r>
            </a:p>
            <a:p>
              <a:r>
                <a:rPr lang="en-US" altLang="ko-KR" sz="1000" dirty="0">
                  <a:latin typeface="AmeriGarmnd BT" pitchFamily="2" charset="0"/>
                </a:rPr>
                <a:t>Milk Tea…………….. </a:t>
              </a:r>
              <a:r>
                <a:rPr lang="en-US" altLang="ko-KR" sz="900" dirty="0">
                  <a:latin typeface="AmeriGarmnd BT" pitchFamily="2" charset="0"/>
                </a:rPr>
                <a:t>₩</a:t>
              </a:r>
              <a:r>
                <a:rPr lang="en-US" altLang="ko-KR" sz="1000" dirty="0">
                  <a:latin typeface="AmeriGarmnd BT" pitchFamily="2" charset="0"/>
                </a:rPr>
                <a:t> 3,500</a:t>
              </a:r>
            </a:p>
            <a:p>
              <a:r>
                <a:rPr lang="en-US" altLang="ko-KR" sz="1000" dirty="0" err="1">
                  <a:latin typeface="AmeriGarmnd BT" pitchFamily="2" charset="0"/>
                </a:rPr>
                <a:t>Puer</a:t>
              </a:r>
              <a:r>
                <a:rPr lang="en-US" altLang="ko-KR" sz="1000" dirty="0">
                  <a:latin typeface="AmeriGarmnd BT" pitchFamily="2" charset="0"/>
                </a:rPr>
                <a:t> Tea </a:t>
              </a:r>
              <a:r>
                <a:rPr lang="en-US" altLang="ko-KR" sz="1000" dirty="0">
                  <a:latin typeface="HY크리스탈M" panose="02030600000101010101" pitchFamily="18" charset="-127"/>
                  <a:ea typeface="HY크리스탈M" panose="02030600000101010101" pitchFamily="18" charset="-127"/>
                </a:rPr>
                <a:t>(</a:t>
              </a:r>
              <a:r>
                <a:rPr lang="ko-KR" altLang="en-US" sz="1000" dirty="0" err="1">
                  <a:latin typeface="HY크리스탈M" panose="02030600000101010101" pitchFamily="18" charset="-127"/>
                  <a:ea typeface="HY크리스탈M" panose="02030600000101010101" pitchFamily="18" charset="-127"/>
                </a:rPr>
                <a:t>보이차</a:t>
              </a:r>
              <a:r>
                <a:rPr lang="en-US" altLang="ko-KR" sz="1000" dirty="0">
                  <a:latin typeface="HY크리스탈M" panose="02030600000101010101" pitchFamily="18" charset="-127"/>
                  <a:ea typeface="HY크리스탈M" panose="02030600000101010101" pitchFamily="18" charset="-127"/>
                </a:rPr>
                <a:t>)</a:t>
              </a:r>
              <a:r>
                <a:rPr lang="en-US" altLang="ko-KR" sz="1000" dirty="0">
                  <a:latin typeface="+mj-lt"/>
                  <a:ea typeface="HY크리스탈M" panose="02030600000101010101" pitchFamily="18" charset="-127"/>
                </a:rPr>
                <a:t>……</a:t>
              </a:r>
              <a:r>
                <a:rPr lang="en-US" altLang="ko-KR" sz="900" dirty="0">
                  <a:latin typeface="AmeriGarmnd BT" pitchFamily="2" charset="0"/>
                </a:rPr>
                <a:t>₩ </a:t>
              </a:r>
              <a:r>
                <a:rPr lang="en-US" altLang="ko-KR" sz="1000" dirty="0">
                  <a:latin typeface="AmeriGarmnd BT" pitchFamily="2" charset="0"/>
                </a:rPr>
                <a:t>3,800</a:t>
              </a:r>
            </a:p>
            <a:p>
              <a:r>
                <a:rPr lang="en-US" altLang="ko-KR" sz="1000" dirty="0">
                  <a:latin typeface="AmeriGarmnd BT" pitchFamily="2" charset="0"/>
                </a:rPr>
                <a:t>Earl Grey……………. </a:t>
              </a:r>
              <a:r>
                <a:rPr lang="en-US" altLang="ko-KR" sz="900" dirty="0">
                  <a:latin typeface="AmeriGarmnd BT" pitchFamily="2" charset="0"/>
                </a:rPr>
                <a:t>₩</a:t>
              </a:r>
              <a:r>
                <a:rPr lang="en-US" altLang="ko-KR" sz="1000" dirty="0">
                  <a:latin typeface="AmeriGarmnd BT" pitchFamily="2" charset="0"/>
                </a:rPr>
                <a:t> 4,000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322CF7A-6365-44C3-A929-B2B1E9DCDF48}"/>
              </a:ext>
            </a:extLst>
          </p:cNvPr>
          <p:cNvGrpSpPr/>
          <p:nvPr/>
        </p:nvGrpSpPr>
        <p:grpSpPr>
          <a:xfrm>
            <a:off x="5397743" y="623369"/>
            <a:ext cx="2549422" cy="4019669"/>
            <a:chOff x="5076056" y="644984"/>
            <a:chExt cx="2549422" cy="4019669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40FBA293-5EB1-4747-9506-9824B6C4DCDA}"/>
                </a:ext>
              </a:extLst>
            </p:cNvPr>
            <p:cNvGrpSpPr/>
            <p:nvPr/>
          </p:nvGrpSpPr>
          <p:grpSpPr>
            <a:xfrm>
              <a:off x="5076056" y="644984"/>
              <a:ext cx="2549422" cy="4019669"/>
              <a:chOff x="4501619" y="642451"/>
              <a:chExt cx="2549422" cy="4042783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C233AE71-3BEF-46C9-A7BA-2E9BFA1FEC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rcRect l="50043"/>
              <a:stretch/>
            </p:blipFill>
            <p:spPr>
              <a:xfrm>
                <a:off x="4501619" y="642451"/>
                <a:ext cx="2549422" cy="4042783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2363CB8-76AB-4A92-BCA3-D9267DAEA051}"/>
                  </a:ext>
                </a:extLst>
              </p:cNvPr>
              <p:cNvSpPr txBox="1"/>
              <p:nvPr/>
            </p:nvSpPr>
            <p:spPr>
              <a:xfrm>
                <a:off x="4903829" y="1513592"/>
                <a:ext cx="1872208" cy="2708434"/>
              </a:xfrm>
              <a:prstGeom prst="rect">
                <a:avLst/>
              </a:prstGeom>
              <a:solidFill>
                <a:srgbClr val="FEFEF6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latin typeface="AmeriGarmnd BT" pitchFamily="2" charset="0"/>
                  </a:rPr>
                  <a:t>        </a:t>
                </a:r>
              </a:p>
              <a:p>
                <a:endParaRPr lang="en-US" altLang="ko-KR" sz="1000" dirty="0">
                  <a:latin typeface="AmeriGarmnd BT" pitchFamily="2" charset="0"/>
                </a:endParaRPr>
              </a:p>
              <a:p>
                <a:endParaRPr lang="en-US" altLang="ko-KR" sz="1000" dirty="0">
                  <a:latin typeface="AmeriGarmnd BT" pitchFamily="2" charset="0"/>
                </a:endParaRPr>
              </a:p>
              <a:p>
                <a:endParaRPr lang="en-US" altLang="ko-KR" sz="1000" dirty="0">
                  <a:latin typeface="AmeriGarmnd BT" pitchFamily="2" charset="0"/>
                </a:endParaRPr>
              </a:p>
              <a:p>
                <a:endParaRPr lang="en-US" altLang="ko-KR" sz="1000" dirty="0">
                  <a:latin typeface="AmeriGarmnd BT" pitchFamily="2" charset="0"/>
                </a:endParaRPr>
              </a:p>
              <a:p>
                <a:endParaRPr lang="en-US" altLang="ko-KR" sz="1000" dirty="0">
                  <a:latin typeface="AmeriGarmnd BT" pitchFamily="2" charset="0"/>
                </a:endParaRPr>
              </a:p>
              <a:p>
                <a:endParaRPr lang="en-US" altLang="ko-KR" sz="1000" dirty="0">
                  <a:latin typeface="AmeriGarmnd BT" pitchFamily="2" charset="0"/>
                </a:endParaRPr>
              </a:p>
              <a:p>
                <a:endParaRPr lang="en-US" altLang="ko-KR" sz="1000" dirty="0">
                  <a:latin typeface="AmeriGarmnd BT" pitchFamily="2" charset="0"/>
                </a:endParaRPr>
              </a:p>
              <a:p>
                <a:endParaRPr lang="en-US" altLang="ko-KR" sz="1000" dirty="0">
                  <a:latin typeface="AmeriGarmnd BT" pitchFamily="2" charset="0"/>
                </a:endParaRPr>
              </a:p>
              <a:p>
                <a:endParaRPr lang="en-US" altLang="ko-KR" sz="1000" dirty="0">
                  <a:latin typeface="AmeriGarmnd BT" pitchFamily="2" charset="0"/>
                </a:endParaRPr>
              </a:p>
              <a:p>
                <a:endParaRPr lang="en-US" altLang="ko-KR" sz="1000" dirty="0">
                  <a:latin typeface="AmeriGarmnd BT" pitchFamily="2" charset="0"/>
                </a:endParaRPr>
              </a:p>
              <a:p>
                <a:endParaRPr lang="en-US" altLang="ko-KR" sz="1000" dirty="0">
                  <a:latin typeface="AmeriGarmnd BT" pitchFamily="2" charset="0"/>
                </a:endParaRPr>
              </a:p>
              <a:p>
                <a:endParaRPr lang="en-US" altLang="ko-KR" sz="1000" dirty="0">
                  <a:latin typeface="AmeriGarmnd BT" pitchFamily="2" charset="0"/>
                </a:endParaRPr>
              </a:p>
              <a:p>
                <a:endParaRPr lang="en-US" altLang="ko-KR" sz="1000" dirty="0">
                  <a:latin typeface="AmeriGarmnd BT" pitchFamily="2" charset="0"/>
                </a:endParaRPr>
              </a:p>
              <a:p>
                <a:endParaRPr lang="en-US" altLang="ko-KR" sz="1000" dirty="0">
                  <a:latin typeface="AmeriGarmnd BT" pitchFamily="2" charset="0"/>
                </a:endParaRPr>
              </a:p>
              <a:p>
                <a:endParaRPr lang="en-US" altLang="ko-KR" sz="1000" dirty="0">
                  <a:latin typeface="AmeriGarmnd BT" pitchFamily="2" charset="0"/>
                </a:endParaRPr>
              </a:p>
              <a:p>
                <a:endParaRPr lang="en-US" altLang="ko-KR" sz="1000" dirty="0">
                  <a:latin typeface="AmeriGarmnd BT" pitchFamily="2" charset="0"/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542335A-452E-4755-A50E-7B91ABE4D55D}"/>
                </a:ext>
              </a:extLst>
            </p:cNvPr>
            <p:cNvSpPr txBox="1"/>
            <p:nvPr/>
          </p:nvSpPr>
          <p:spPr>
            <a:xfrm>
              <a:off x="5478266" y="1529879"/>
              <a:ext cx="1934387" cy="1077218"/>
            </a:xfrm>
            <a:prstGeom prst="rect">
              <a:avLst/>
            </a:prstGeom>
            <a:solidFill>
              <a:srgbClr val="FEFEF6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u="sng" dirty="0">
                  <a:latin typeface="AmeriGarmnd BT" pitchFamily="2" charset="0"/>
                </a:rPr>
                <a:t>Dessert</a:t>
              </a:r>
            </a:p>
            <a:p>
              <a:endParaRPr lang="en-US" altLang="ko-KR" sz="1200" b="1" i="1" u="sng" dirty="0">
                <a:latin typeface="AmeriGarmnd BT" pitchFamily="2" charset="0"/>
              </a:endParaRPr>
            </a:p>
            <a:p>
              <a:r>
                <a:rPr lang="ko-KR" altLang="en-US" sz="1000" dirty="0">
                  <a:latin typeface="HY크리스탈M" panose="02030600000101010101" pitchFamily="18" charset="-127"/>
                  <a:ea typeface="HY크리스탈M" panose="02030600000101010101" pitchFamily="18" charset="-127"/>
                </a:rPr>
                <a:t>중국식 견과류</a:t>
              </a:r>
              <a:r>
                <a:rPr lang="en-US" altLang="ko-KR" sz="1000" dirty="0">
                  <a:latin typeface="AmeriGarmnd BT" pitchFamily="2" charset="0"/>
                </a:rPr>
                <a:t>…….... </a:t>
              </a:r>
              <a:r>
                <a:rPr lang="en-US" altLang="ko-KR" sz="900" dirty="0">
                  <a:latin typeface="AmeriGarmnd BT" pitchFamily="2" charset="0"/>
                </a:rPr>
                <a:t>₩</a:t>
              </a:r>
              <a:r>
                <a:rPr lang="en-US" altLang="ko-KR" sz="1000" dirty="0">
                  <a:latin typeface="AmeriGarmnd BT" pitchFamily="2" charset="0"/>
                </a:rPr>
                <a:t> 2,000</a:t>
              </a:r>
            </a:p>
            <a:p>
              <a:r>
                <a:rPr lang="en-US" altLang="ko-KR" sz="1000" dirty="0">
                  <a:latin typeface="AmeriGarmnd BT" pitchFamily="2" charset="0"/>
                </a:rPr>
                <a:t>Cake………………….. </a:t>
              </a:r>
              <a:r>
                <a:rPr lang="en-US" altLang="ko-KR" sz="900" dirty="0">
                  <a:latin typeface="AmeriGarmnd BT" pitchFamily="2" charset="0"/>
                </a:rPr>
                <a:t>₩</a:t>
              </a:r>
              <a:r>
                <a:rPr lang="en-US" altLang="ko-KR" sz="1000" dirty="0">
                  <a:latin typeface="AmeriGarmnd BT" pitchFamily="2" charset="0"/>
                </a:rPr>
                <a:t> 5,000</a:t>
              </a:r>
            </a:p>
            <a:p>
              <a:r>
                <a:rPr lang="en-US" altLang="ko-KR" sz="1000" dirty="0">
                  <a:latin typeface="AmeriGarmnd BT" pitchFamily="2" charset="0"/>
                </a:rPr>
                <a:t>Tiramisu</a:t>
              </a:r>
              <a:r>
                <a:rPr lang="en-US" altLang="ko-KR" sz="900" dirty="0">
                  <a:latin typeface="AmeriGarmnd BT" pitchFamily="2" charset="0"/>
                </a:rPr>
                <a:t>…………….….. ₩</a:t>
              </a:r>
              <a:r>
                <a:rPr lang="en-US" altLang="ko-KR" sz="1000" dirty="0">
                  <a:latin typeface="AmeriGarmnd BT" pitchFamily="2" charset="0"/>
                </a:rPr>
                <a:t> 4,800</a:t>
              </a:r>
            </a:p>
            <a:p>
              <a:r>
                <a:rPr lang="ko-KR" altLang="en-US" sz="1000" dirty="0">
                  <a:latin typeface="HY크리스탈M" panose="02030600000101010101" pitchFamily="18" charset="-127"/>
                  <a:ea typeface="HY크리스탈M" panose="02030600000101010101" pitchFamily="18" charset="-127"/>
                </a:rPr>
                <a:t>수제 양갱</a:t>
              </a:r>
              <a:r>
                <a:rPr lang="en-US" altLang="ko-KR" sz="1000" dirty="0">
                  <a:latin typeface="AmeriGarmnd BT" pitchFamily="2" charset="0"/>
                </a:rPr>
                <a:t>……......….. </a:t>
              </a:r>
              <a:r>
                <a:rPr lang="en-US" altLang="ko-KR" sz="900" dirty="0">
                  <a:latin typeface="AmeriGarmnd BT" pitchFamily="2" charset="0"/>
                </a:rPr>
                <a:t>₩</a:t>
              </a:r>
              <a:r>
                <a:rPr lang="en-US" altLang="ko-KR" sz="1000" dirty="0">
                  <a:latin typeface="AmeriGarmnd BT" pitchFamily="2" charset="0"/>
                </a:rPr>
                <a:t> 4,500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AB6C15-85E3-4662-8359-16B88229170F}"/>
                </a:ext>
              </a:extLst>
            </p:cNvPr>
            <p:cNvSpPr txBox="1"/>
            <p:nvPr/>
          </p:nvSpPr>
          <p:spPr>
            <a:xfrm>
              <a:off x="5478266" y="2654818"/>
              <a:ext cx="1934387" cy="923330"/>
            </a:xfrm>
            <a:prstGeom prst="rect">
              <a:avLst/>
            </a:prstGeom>
            <a:solidFill>
              <a:srgbClr val="FEFEF6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u="sng" dirty="0">
                  <a:latin typeface="AmeriGarmnd BT" pitchFamily="2" charset="0"/>
                </a:rPr>
                <a:t>Set Menu</a:t>
              </a:r>
            </a:p>
            <a:p>
              <a:endParaRPr lang="en-US" altLang="ko-KR" sz="1200" b="1" i="1" u="sng" dirty="0">
                <a:latin typeface="AmeriGarmnd BT" pitchFamily="2" charset="0"/>
              </a:endParaRPr>
            </a:p>
            <a:p>
              <a:r>
                <a:rPr lang="en-US" altLang="ko-KR" sz="1000" dirty="0" err="1">
                  <a:latin typeface="AmeriGarmnd BT" pitchFamily="2" charset="0"/>
                </a:rPr>
                <a:t>Longjing</a:t>
              </a:r>
              <a:r>
                <a:rPr lang="ko-KR" altLang="en-US" sz="1000" dirty="0">
                  <a:latin typeface="AmeriGarmnd BT" pitchFamily="2" charset="0"/>
                </a:rPr>
                <a:t> </a:t>
              </a:r>
              <a:r>
                <a:rPr lang="en-US" altLang="ko-KR" sz="1000" dirty="0">
                  <a:latin typeface="HY크리스탈M" panose="02030600000101010101" pitchFamily="18" charset="-127"/>
                  <a:ea typeface="HY크리스탈M" panose="02030600000101010101" pitchFamily="18" charset="-127"/>
                </a:rPr>
                <a:t>+ </a:t>
              </a:r>
              <a:r>
                <a:rPr lang="ko-KR" altLang="en-US" sz="1000" dirty="0">
                  <a:latin typeface="HY크리스탈M" panose="02030600000101010101" pitchFamily="18" charset="-127"/>
                  <a:ea typeface="HY크리스탈M" panose="02030600000101010101" pitchFamily="18" charset="-127"/>
                </a:rPr>
                <a:t>견과류</a:t>
              </a:r>
              <a:r>
                <a:rPr lang="en-US" altLang="ko-KR" sz="900" dirty="0">
                  <a:latin typeface="AmeriGarmnd BT" pitchFamily="2" charset="0"/>
                </a:rPr>
                <a:t>…….. ₩</a:t>
              </a:r>
              <a:r>
                <a:rPr lang="en-US" altLang="ko-KR" sz="1000" dirty="0">
                  <a:latin typeface="AmeriGarmnd BT" pitchFamily="2" charset="0"/>
                </a:rPr>
                <a:t> 5,500</a:t>
              </a:r>
            </a:p>
            <a:p>
              <a:r>
                <a:rPr lang="en-US" altLang="ko-KR" sz="1000" dirty="0">
                  <a:latin typeface="AmeriGarmnd BT" pitchFamily="2" charset="0"/>
                </a:rPr>
                <a:t>Flower Tea </a:t>
              </a:r>
              <a:r>
                <a:rPr lang="en-US" altLang="ko-KR" sz="1000" dirty="0">
                  <a:latin typeface="HY크리스탈M" panose="02030600000101010101" pitchFamily="18" charset="-127"/>
                  <a:ea typeface="HY크리스탈M" panose="02030600000101010101" pitchFamily="18" charset="-127"/>
                </a:rPr>
                <a:t>+ </a:t>
              </a:r>
              <a:r>
                <a:rPr lang="ko-KR" altLang="en-US" sz="1000" dirty="0">
                  <a:latin typeface="HY크리스탈M" panose="02030600000101010101" pitchFamily="18" charset="-127"/>
                  <a:ea typeface="HY크리스탈M" panose="02030600000101010101" pitchFamily="18" charset="-127"/>
                </a:rPr>
                <a:t>견과류</a:t>
              </a:r>
              <a:r>
                <a:rPr lang="en-US" altLang="ko-KR" sz="900" dirty="0">
                  <a:latin typeface="AmeriGarmnd BT" pitchFamily="2" charset="0"/>
                  <a:ea typeface="HY크리스탈M" panose="02030600000101010101" pitchFamily="18" charset="-127"/>
                </a:rPr>
                <a:t>...</a:t>
              </a:r>
              <a:r>
                <a:rPr lang="en-US" altLang="ko-KR" sz="900" dirty="0">
                  <a:latin typeface="AmeriGarmnd BT" pitchFamily="2" charset="0"/>
                </a:rPr>
                <a:t>…₩</a:t>
              </a:r>
              <a:r>
                <a:rPr lang="en-US" altLang="ko-KR" sz="1000" dirty="0">
                  <a:latin typeface="AmeriGarmnd BT" pitchFamily="2" charset="0"/>
                </a:rPr>
                <a:t> 5,300</a:t>
              </a:r>
            </a:p>
            <a:p>
              <a:r>
                <a:rPr lang="en-US" altLang="ko-KR" sz="1000" dirty="0" err="1">
                  <a:latin typeface="AmeriGarmnd BT" pitchFamily="2" charset="0"/>
                </a:rPr>
                <a:t>Puer</a:t>
              </a:r>
              <a:r>
                <a:rPr lang="ko-KR" altLang="en-US" sz="1000" dirty="0">
                  <a:latin typeface="AmeriGarmnd BT" pitchFamily="2" charset="0"/>
                </a:rPr>
                <a:t> </a:t>
              </a:r>
              <a:r>
                <a:rPr lang="en-US" altLang="ko-KR" sz="1000" dirty="0">
                  <a:latin typeface="AmeriGarmnd BT" pitchFamily="2" charset="0"/>
                </a:rPr>
                <a:t>Tea</a:t>
              </a:r>
              <a:r>
                <a:rPr lang="ko-KR" altLang="en-US" sz="1000" dirty="0">
                  <a:latin typeface="AmeriGarmnd BT" pitchFamily="2" charset="0"/>
                </a:rPr>
                <a:t> </a:t>
              </a:r>
              <a:r>
                <a:rPr lang="en-US" altLang="ko-KR" sz="1000" dirty="0">
                  <a:latin typeface="HY크리스탈M" panose="02030600000101010101" pitchFamily="18" charset="-127"/>
                  <a:ea typeface="HY크리스탈M" panose="02030600000101010101" pitchFamily="18" charset="-127"/>
                </a:rPr>
                <a:t>+</a:t>
              </a:r>
              <a:r>
                <a:rPr lang="ko-KR" altLang="en-US" sz="1000" dirty="0">
                  <a:latin typeface="HY크리스탈M" panose="02030600000101010101" pitchFamily="18" charset="-127"/>
                  <a:ea typeface="HY크리스탈M" panose="02030600000101010101" pitchFamily="18" charset="-127"/>
                </a:rPr>
                <a:t> 견과류</a:t>
              </a:r>
              <a:r>
                <a:rPr lang="en-US" altLang="ko-KR" sz="900" dirty="0">
                  <a:latin typeface="AmeriGarmnd BT" pitchFamily="2" charset="0"/>
                </a:rPr>
                <a:t>…….. ₩</a:t>
              </a:r>
              <a:r>
                <a:rPr lang="en-US" altLang="ko-KR" sz="1000" dirty="0">
                  <a:latin typeface="AmeriGarmnd BT" pitchFamily="2" charset="0"/>
                </a:rPr>
                <a:t> 5,300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7E3799B-1A4A-41C4-93F3-603F16721CDA}"/>
                </a:ext>
              </a:extLst>
            </p:cNvPr>
            <p:cNvSpPr txBox="1"/>
            <p:nvPr/>
          </p:nvSpPr>
          <p:spPr>
            <a:xfrm>
              <a:off x="5482874" y="3595784"/>
              <a:ext cx="1867600" cy="769441"/>
            </a:xfrm>
            <a:prstGeom prst="rect">
              <a:avLst/>
            </a:prstGeom>
            <a:solidFill>
              <a:srgbClr val="FEFEF6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i="1" u="sng" dirty="0" err="1">
                  <a:latin typeface="AmeriGarmnd BT" pitchFamily="2" charset="0"/>
                </a:rPr>
                <a:t>Etc</a:t>
              </a:r>
              <a:endParaRPr lang="en-US" altLang="ko-KR" sz="1200" b="1" i="1" u="sng" dirty="0">
                <a:latin typeface="AmeriGarmnd BT" pitchFamily="2" charset="0"/>
              </a:endParaRPr>
            </a:p>
            <a:p>
              <a:endParaRPr lang="en-US" altLang="ko-KR" sz="1200" b="1" i="1" u="sng" dirty="0">
                <a:latin typeface="AmeriGarmnd BT" pitchFamily="2" charset="0"/>
              </a:endParaRPr>
            </a:p>
            <a:p>
              <a:r>
                <a:rPr lang="en-US" altLang="ko-KR" sz="1000" dirty="0">
                  <a:latin typeface="AmeriGarmnd BT" pitchFamily="2" charset="0"/>
                </a:rPr>
                <a:t>Add </a:t>
              </a:r>
              <a:r>
                <a:rPr lang="en-US" altLang="ko-KR" sz="1000" dirty="0" err="1">
                  <a:latin typeface="AmeriGarmnd BT" pitchFamily="2" charset="0"/>
                </a:rPr>
                <a:t>ShoT</a:t>
              </a:r>
              <a:r>
                <a:rPr lang="en-US" altLang="ko-KR" sz="1000" dirty="0">
                  <a:latin typeface="AmeriGarmnd BT" pitchFamily="2" charset="0"/>
                </a:rPr>
                <a:t>……</a:t>
              </a:r>
              <a:r>
                <a:rPr lang="en-US" altLang="ko-KR" sz="900" dirty="0">
                  <a:latin typeface="AmeriGarmnd BT" pitchFamily="2" charset="0"/>
                </a:rPr>
                <a:t>………….. ₩</a:t>
              </a:r>
              <a:r>
                <a:rPr lang="en-US" altLang="ko-KR" sz="1000" dirty="0">
                  <a:latin typeface="AmeriGarmnd BT" pitchFamily="2" charset="0"/>
                </a:rPr>
                <a:t> 500</a:t>
              </a:r>
            </a:p>
            <a:p>
              <a:r>
                <a:rPr lang="en-US" altLang="ko-KR" sz="1000" dirty="0">
                  <a:latin typeface="AmeriGarmnd BT" pitchFamily="2" charset="0"/>
                </a:rPr>
                <a:t>Size Up……………….... </a:t>
              </a:r>
              <a:r>
                <a:rPr lang="en-US" altLang="ko-KR" sz="900" dirty="0">
                  <a:latin typeface="AmeriGarmnd BT" pitchFamily="2" charset="0"/>
                </a:rPr>
                <a:t>₩</a:t>
              </a:r>
              <a:r>
                <a:rPr lang="en-US" altLang="ko-KR" sz="1000" dirty="0">
                  <a:latin typeface="AmeriGarmnd BT" pitchFamily="2" charset="0"/>
                </a:rPr>
                <a:t> 500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3174769"/>
      </p:ext>
    </p:extLst>
  </p:cSld>
  <p:clrMapOvr>
    <a:masterClrMapping/>
  </p:clrMapOvr>
  <p:transition spd="slow">
    <p:push dir="d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2394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03. Processing </a:t>
            </a:r>
            <a:r>
              <a:rPr lang="ko-KR" altLang="en-US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작품 </a:t>
            </a:r>
            <a:endParaRPr lang="en-US" altLang="ko-KR" sz="2400" spc="-30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각 삼각형 5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84885BE-CD02-4C67-BF0A-8BA3CD7A9232}"/>
              </a:ext>
            </a:extLst>
          </p:cNvPr>
          <p:cNvCxnSpPr>
            <a:cxnSpLocks/>
          </p:cNvCxnSpPr>
          <p:nvPr/>
        </p:nvCxnSpPr>
        <p:spPr>
          <a:xfrm>
            <a:off x="1907704" y="608175"/>
            <a:ext cx="0" cy="4270325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21305D6-B6FA-4ECC-B6D4-A9E669B970C2}"/>
              </a:ext>
            </a:extLst>
          </p:cNvPr>
          <p:cNvSpPr txBox="1"/>
          <p:nvPr/>
        </p:nvSpPr>
        <p:spPr>
          <a:xfrm>
            <a:off x="195464" y="623369"/>
            <a:ext cx="2419252" cy="1608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카페 메뉴 및 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         </a:t>
            </a:r>
            <a:r>
              <a:rPr lang="ko-KR" altLang="en-US" sz="1000" dirty="0"/>
              <a:t>세부 예산 정하기</a:t>
            </a:r>
            <a:endParaRPr lang="en-US" altLang="ko-KR" sz="1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rgbClr val="FF0000"/>
                </a:solidFill>
              </a:rPr>
              <a:t>프로세싱 작품 정하기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Burn-down </a:t>
            </a:r>
            <a:r>
              <a:rPr lang="ko-KR" altLang="en-US" sz="1000" dirty="0"/>
              <a:t>차트 제작</a:t>
            </a:r>
            <a:endParaRPr lang="en-US" altLang="ko-KR" sz="1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과제 피드백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5" name="그림 4" descr="건물, 거리, 도시, 실외이(가) 표시된 사진&#10;&#10;매우 높은 신뢰도로 생성된 설명">
            <a:extLst>
              <a:ext uri="{FF2B5EF4-FFF2-40B4-BE49-F238E27FC236}">
                <a16:creationId xmlns:a16="http://schemas.microsoft.com/office/drawing/2014/main" id="{75BF3954-66D4-4FAA-A324-B89BA7789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438" y="623888"/>
            <a:ext cx="3603673" cy="270440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A7C0630-C6AA-4657-BCB8-ECECBD0568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058" y="1813593"/>
            <a:ext cx="3804256" cy="285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82133"/>
      </p:ext>
    </p:extLst>
  </p:cSld>
  <p:clrMapOvr>
    <a:masterClrMapping/>
  </p:clrMapOvr>
  <p:transition spd="slow">
    <p:push dir="d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각 삼각형 5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84885BE-CD02-4C67-BF0A-8BA3CD7A9232}"/>
              </a:ext>
            </a:extLst>
          </p:cNvPr>
          <p:cNvCxnSpPr>
            <a:cxnSpLocks/>
          </p:cNvCxnSpPr>
          <p:nvPr/>
        </p:nvCxnSpPr>
        <p:spPr>
          <a:xfrm>
            <a:off x="1907704" y="608175"/>
            <a:ext cx="0" cy="4270325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AA435FF-7880-41D9-AC6D-8A8CEA61154A}"/>
              </a:ext>
            </a:extLst>
          </p:cNvPr>
          <p:cNvSpPr txBox="1"/>
          <p:nvPr/>
        </p:nvSpPr>
        <p:spPr>
          <a:xfrm>
            <a:off x="261942" y="75712"/>
            <a:ext cx="2352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03.. Processing </a:t>
            </a:r>
            <a:r>
              <a:rPr lang="ko-KR" altLang="en-US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작품 </a:t>
            </a:r>
            <a:endParaRPr lang="en-US" altLang="ko-KR" sz="2400" spc="-30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19BA9-0F29-478B-AD83-148B0843E2C6}"/>
              </a:ext>
            </a:extLst>
          </p:cNvPr>
          <p:cNvSpPr txBox="1"/>
          <p:nvPr/>
        </p:nvSpPr>
        <p:spPr>
          <a:xfrm>
            <a:off x="195464" y="623369"/>
            <a:ext cx="2419252" cy="1216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카페 메뉴 및 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         </a:t>
            </a:r>
            <a:r>
              <a:rPr lang="ko-KR" altLang="en-US" sz="1000" dirty="0"/>
              <a:t>세부 예산 정하기</a:t>
            </a:r>
            <a:endParaRPr lang="en-US" altLang="ko-KR" sz="1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rgbClr val="FF0000"/>
                </a:solidFill>
              </a:rPr>
              <a:t>프로세싱 작품 정하기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Burn-down </a:t>
            </a:r>
            <a:r>
              <a:rPr lang="ko-KR" altLang="en-US" sz="1000" dirty="0"/>
              <a:t>차트 제작</a:t>
            </a:r>
            <a:endParaRPr lang="en-US" altLang="ko-KR" sz="1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과제 피드백</a:t>
            </a:r>
            <a:endParaRPr lang="en-US" altLang="ko-KR" sz="1000" dirty="0"/>
          </a:p>
        </p:txBody>
      </p:sp>
      <p:pic>
        <p:nvPicPr>
          <p:cNvPr id="21" name="그림 20" descr="자연, 비이(가) 표시된 사진&#10;&#10;매우 높은 신뢰도로 생성된 설명">
            <a:extLst>
              <a:ext uri="{FF2B5EF4-FFF2-40B4-BE49-F238E27FC236}">
                <a16:creationId xmlns:a16="http://schemas.microsoft.com/office/drawing/2014/main" id="{B9C2B387-A6D0-44F3-ABE5-C4E3586C2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99" y="695325"/>
            <a:ext cx="3154285" cy="250562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71A0AAB-8F75-4B5B-89F7-627D6479C7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249" y="2012314"/>
            <a:ext cx="3632659" cy="277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2664"/>
      </p:ext>
    </p:extLst>
  </p:cSld>
  <p:clrMapOvr>
    <a:masterClrMapping/>
  </p:clrMapOvr>
  <p:transition spd="slow">
    <p:push dir="d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각 삼각형 5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84885BE-CD02-4C67-BF0A-8BA3CD7A9232}"/>
              </a:ext>
            </a:extLst>
          </p:cNvPr>
          <p:cNvCxnSpPr>
            <a:cxnSpLocks/>
          </p:cNvCxnSpPr>
          <p:nvPr/>
        </p:nvCxnSpPr>
        <p:spPr>
          <a:xfrm>
            <a:off x="1907704" y="608175"/>
            <a:ext cx="0" cy="4270325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AA435FF-7880-41D9-AC6D-8A8CEA61154A}"/>
              </a:ext>
            </a:extLst>
          </p:cNvPr>
          <p:cNvSpPr txBox="1"/>
          <p:nvPr/>
        </p:nvSpPr>
        <p:spPr>
          <a:xfrm>
            <a:off x="261942" y="75712"/>
            <a:ext cx="2352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03.. Processing </a:t>
            </a:r>
            <a:r>
              <a:rPr lang="ko-KR" altLang="en-US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작품 </a:t>
            </a:r>
            <a:endParaRPr lang="en-US" altLang="ko-KR" sz="2400" spc="-30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19BA9-0F29-478B-AD83-148B0843E2C6}"/>
              </a:ext>
            </a:extLst>
          </p:cNvPr>
          <p:cNvSpPr txBox="1"/>
          <p:nvPr/>
        </p:nvSpPr>
        <p:spPr>
          <a:xfrm>
            <a:off x="208532" y="623369"/>
            <a:ext cx="2419252" cy="1216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카페 메뉴 및 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         </a:t>
            </a:r>
            <a:r>
              <a:rPr lang="ko-KR" altLang="en-US" sz="1000" dirty="0"/>
              <a:t>세부 예산 정하기</a:t>
            </a:r>
            <a:endParaRPr lang="en-US" altLang="ko-KR" sz="1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000" dirty="0">
                <a:solidFill>
                  <a:srgbClr val="0000FF"/>
                </a:solidFill>
              </a:rPr>
              <a:t>프로세싱 작품 정하기</a:t>
            </a:r>
            <a:endParaRPr lang="en-US" altLang="ko-KR" sz="1000" dirty="0">
              <a:solidFill>
                <a:srgbClr val="0000FF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000" dirty="0"/>
              <a:t>Burn-down </a:t>
            </a:r>
            <a:r>
              <a:rPr lang="ko-KR" altLang="en-US" sz="1000" dirty="0"/>
              <a:t>차트 제작</a:t>
            </a:r>
            <a:endParaRPr lang="en-US" altLang="ko-KR" sz="1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과제 피드백</a:t>
            </a:r>
            <a:endParaRPr lang="en-US" altLang="ko-KR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631C16-0FC0-46CE-930A-83767FC59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720" y="882970"/>
            <a:ext cx="4248472" cy="269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107635"/>
      </p:ext>
    </p:extLst>
  </p:cSld>
  <p:clrMapOvr>
    <a:masterClrMapping/>
  </p:clrMapOvr>
  <p:transition spd="slow">
    <p:push dir="d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1765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04 . </a:t>
            </a:r>
            <a:r>
              <a:rPr lang="ko-KR" altLang="en-US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누적 예산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각 삼각형 5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AB7242B-21DF-455A-8723-3DF17888A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78" y="775955"/>
            <a:ext cx="8343900" cy="2419350"/>
          </a:xfrm>
          <a:prstGeom prst="rect">
            <a:avLst/>
          </a:prstGeom>
        </p:spPr>
      </p:pic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8DACC6B-C752-4EBD-8453-A58A44652C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751147"/>
              </p:ext>
            </p:extLst>
          </p:nvPr>
        </p:nvGraphicFramePr>
        <p:xfrm>
          <a:off x="607778" y="3575426"/>
          <a:ext cx="7780641" cy="104538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593547">
                  <a:extLst>
                    <a:ext uri="{9D8B030D-6E8A-4147-A177-3AD203B41FA5}">
                      <a16:colId xmlns:a16="http://schemas.microsoft.com/office/drawing/2014/main" val="358314675"/>
                    </a:ext>
                  </a:extLst>
                </a:gridCol>
                <a:gridCol w="5187094">
                  <a:extLst>
                    <a:ext uri="{9D8B030D-6E8A-4147-A177-3AD203B41FA5}">
                      <a16:colId xmlns:a16="http://schemas.microsoft.com/office/drawing/2014/main" val="3572969970"/>
                    </a:ext>
                  </a:extLst>
                </a:gridCol>
              </a:tblGrid>
              <a:tr h="281416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총 금액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083384"/>
                  </a:ext>
                </a:extLst>
              </a:tr>
              <a:tr h="6796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DESIGN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1,626,480 </a:t>
                      </a:r>
                      <a:r>
                        <a:rPr lang="ko-KR" altLang="en-US" dirty="0"/>
                        <a:t>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9352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1217328"/>
      </p:ext>
    </p:extLst>
  </p:cSld>
  <p:clrMapOvr>
    <a:masterClrMapping/>
  </p:clrMapOvr>
  <p:transition spd="slow">
    <p:push dir="d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프로세싱 출처</a:t>
            </a:r>
            <a:endParaRPr lang="ko-KR" altLang="en-US" sz="2400" spc="-30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각 삼각형 5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DC90A3-C56F-49BC-AF1D-679D99D1A281}"/>
              </a:ext>
            </a:extLst>
          </p:cNvPr>
          <p:cNvSpPr txBox="1"/>
          <p:nvPr/>
        </p:nvSpPr>
        <p:spPr>
          <a:xfrm>
            <a:off x="629308" y="796638"/>
            <a:ext cx="788538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lt"/>
              </a:rPr>
              <a:t>1.          </a:t>
            </a:r>
          </a:p>
          <a:p>
            <a:r>
              <a:rPr lang="ko-KR" altLang="en-US" sz="10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lt"/>
              </a:rPr>
              <a:t>코드 출처 </a:t>
            </a:r>
            <a:r>
              <a:rPr lang="en-US" altLang="ko-KR" sz="10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lt"/>
              </a:rPr>
              <a:t>: https://www.processing.org/ </a:t>
            </a:r>
          </a:p>
          <a:p>
            <a:r>
              <a:rPr lang="ko-KR" altLang="en-US" sz="10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lt"/>
              </a:rPr>
              <a:t>사진 출처 </a:t>
            </a:r>
            <a:r>
              <a:rPr lang="en-US" altLang="ko-KR" sz="10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lt"/>
              </a:rPr>
              <a:t>: </a:t>
            </a:r>
            <a:r>
              <a:rPr lang="en-US" altLang="ko-KR" sz="10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lt"/>
                <a:hlinkClick r:id="rId2"/>
              </a:rPr>
              <a:t>https://ko.wikipedia.org/wiki/%EB%8C%80%EC%99%95%ED%8C%90%EB%8B%A4#%EC%83%9D%EC%8B%9D</a:t>
            </a:r>
            <a:endParaRPr lang="en-US" altLang="ko-KR" sz="1000" spc="100" dirty="0">
              <a:ln>
                <a:solidFill>
                  <a:schemeClr val="accent1">
                    <a:alpha val="0"/>
                  </a:schemeClr>
                </a:solidFill>
              </a:ln>
              <a:latin typeface="+mj-lt"/>
            </a:endParaRPr>
          </a:p>
          <a:p>
            <a:endParaRPr lang="en-US" altLang="ko-KR" sz="1000" spc="100" dirty="0">
              <a:ln>
                <a:solidFill>
                  <a:schemeClr val="accent1">
                    <a:alpha val="0"/>
                  </a:schemeClr>
                </a:solidFill>
              </a:ln>
              <a:latin typeface="+mj-lt"/>
            </a:endParaRPr>
          </a:p>
          <a:p>
            <a:r>
              <a:rPr lang="en-US" altLang="ko-KR" sz="10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lt"/>
              </a:rPr>
              <a:t>2. .</a:t>
            </a:r>
          </a:p>
          <a:p>
            <a:r>
              <a:rPr lang="ko-KR" altLang="en-US" sz="10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lt"/>
              </a:rPr>
              <a:t>찻집 이미지 </a:t>
            </a:r>
            <a:r>
              <a:rPr lang="en-US" altLang="ko-KR" sz="10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lt"/>
              </a:rPr>
              <a:t>:</a:t>
            </a:r>
          </a:p>
          <a:p>
            <a:r>
              <a:rPr lang="en-US" altLang="ko-KR" sz="10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lt"/>
              </a:rPr>
              <a:t>http://mblogthumb3.phinf.naver.net/MjAxNjExMTdfMTk3/MDAxNDc5MzY5NzI5MjEz.BaT4zt0BounehFSZhlefG89NchdEV3UTN_Gag1KlurYg.9bn_QSOzxuXOd_ligTShPNSzQnxHXJoLZTN_OmR0cmQg.JPEG.pox7821/IMG_0525.JPG?type=w800</a:t>
            </a:r>
          </a:p>
          <a:p>
            <a:r>
              <a:rPr lang="ko-KR" altLang="en-US" sz="10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lt"/>
              </a:rPr>
              <a:t>코드 출처 </a:t>
            </a:r>
            <a:r>
              <a:rPr lang="en-US" altLang="ko-KR" sz="10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lt"/>
              </a:rPr>
              <a:t>:</a:t>
            </a:r>
          </a:p>
          <a:p>
            <a:r>
              <a:rPr lang="en-US" altLang="ko-KR" sz="10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lt"/>
              </a:rPr>
              <a:t>processing.org</a:t>
            </a:r>
          </a:p>
          <a:p>
            <a:endParaRPr lang="en-US" altLang="ko-KR" sz="1000" spc="100" dirty="0">
              <a:ln>
                <a:solidFill>
                  <a:schemeClr val="accent1">
                    <a:alpha val="0"/>
                  </a:schemeClr>
                </a:solidFill>
              </a:ln>
              <a:latin typeface="+mj-lt"/>
            </a:endParaRPr>
          </a:p>
          <a:p>
            <a:r>
              <a:rPr lang="ko-KR" altLang="en-US" sz="10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lt"/>
              </a:rPr>
              <a:t>차 이미지 </a:t>
            </a:r>
            <a:r>
              <a:rPr lang="en-US" altLang="ko-KR" sz="10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lt"/>
              </a:rPr>
              <a:t>:</a:t>
            </a:r>
          </a:p>
          <a:p>
            <a:r>
              <a:rPr lang="en-US" altLang="ko-KR" sz="10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lt"/>
              </a:rPr>
              <a:t>https://t1.daumcdn.net/cfile/tistory/2442093653F8C2AB15</a:t>
            </a:r>
          </a:p>
          <a:p>
            <a:r>
              <a:rPr lang="ko-KR" altLang="en-US" sz="10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lt"/>
              </a:rPr>
              <a:t>코드 출처 </a:t>
            </a:r>
            <a:r>
              <a:rPr lang="en-US" altLang="ko-KR" sz="10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lt"/>
              </a:rPr>
              <a:t>:</a:t>
            </a:r>
          </a:p>
          <a:p>
            <a:r>
              <a:rPr lang="en-US" altLang="ko-KR" sz="10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lt"/>
                <a:hlinkClick r:id="rId3"/>
              </a:rPr>
              <a:t>https://www.youtube.com/watch?v=xuJYmGp4Ci0</a:t>
            </a:r>
            <a:endParaRPr lang="en-US" altLang="ko-KR" sz="1000" spc="100" dirty="0">
              <a:ln>
                <a:solidFill>
                  <a:schemeClr val="accent1">
                    <a:alpha val="0"/>
                  </a:schemeClr>
                </a:solidFill>
              </a:ln>
              <a:latin typeface="+mj-lt"/>
            </a:endParaRPr>
          </a:p>
          <a:p>
            <a:endParaRPr lang="en-US" altLang="ko-KR" sz="1000" spc="100" dirty="0">
              <a:ln>
                <a:solidFill>
                  <a:schemeClr val="accent1">
                    <a:alpha val="0"/>
                  </a:schemeClr>
                </a:solidFill>
              </a:ln>
              <a:latin typeface="+mj-lt"/>
            </a:endParaRPr>
          </a:p>
          <a:p>
            <a:r>
              <a:rPr lang="en-US" altLang="ko-KR" sz="10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lt"/>
              </a:rPr>
              <a:t>3. </a:t>
            </a:r>
          </a:p>
          <a:p>
            <a:r>
              <a:rPr lang="ko-KR" altLang="en-US" sz="10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lt"/>
              </a:rPr>
              <a:t>사진 출처 </a:t>
            </a:r>
            <a:r>
              <a:rPr lang="en-US" altLang="ko-KR" sz="10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lt"/>
              </a:rPr>
              <a:t>: https://blog.naver.com/wbbjx1996/220161030346 </a:t>
            </a:r>
          </a:p>
          <a:p>
            <a:r>
              <a:rPr lang="ko-KR" altLang="en-US" sz="1000" spc="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+mj-lt"/>
              </a:rPr>
              <a:t>코드출처</a:t>
            </a:r>
            <a:r>
              <a:rPr lang="ko-KR" altLang="en-US" sz="10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lt"/>
              </a:rPr>
              <a:t> </a:t>
            </a:r>
            <a:r>
              <a:rPr lang="en-US" altLang="ko-KR" sz="1000" spc="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lt"/>
              </a:rPr>
              <a:t>:    www.processing.org </a:t>
            </a:r>
          </a:p>
          <a:p>
            <a:endParaRPr lang="ko-KR" altLang="en-US" sz="1000" spc="-300" dirty="0">
              <a:ln>
                <a:solidFill>
                  <a:schemeClr val="accent1">
                    <a:alpha val="0"/>
                  </a:schemeClr>
                </a:solidFill>
              </a:ln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6685649"/>
      </p:ext>
    </p:extLst>
  </p:cSld>
  <p:clrMapOvr>
    <a:masterClrMapping/>
  </p:clrMapOvr>
  <p:transition spd="slow">
    <p:push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1495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01 . </a:t>
            </a:r>
            <a:r>
              <a:rPr lang="ko-KR" altLang="en-US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팀 소개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각 삼각형 5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8" name="Picture 2" descr="나비효과_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322" y="866440"/>
            <a:ext cx="3867150" cy="29718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TextBox 2"/>
          <p:cNvSpPr txBox="1"/>
          <p:nvPr/>
        </p:nvSpPr>
        <p:spPr>
          <a:xfrm>
            <a:off x="261942" y="1131590"/>
            <a:ext cx="43820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rgbClr val="FFC000"/>
                </a:solidFill>
              </a:rPr>
              <a:t>팀 명 </a:t>
            </a:r>
            <a:r>
              <a:rPr lang="en-US" altLang="ko-KR" sz="4400" b="1" dirty="0">
                <a:solidFill>
                  <a:srgbClr val="FFC000"/>
                </a:solidFill>
              </a:rPr>
              <a:t>: </a:t>
            </a:r>
            <a:r>
              <a:rPr lang="ko-KR" altLang="en-US" sz="4400" b="1" dirty="0">
                <a:solidFill>
                  <a:srgbClr val="FFC000"/>
                </a:solidFill>
              </a:rPr>
              <a:t>나비효과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222" y="2228260"/>
            <a:ext cx="477381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i="1" dirty="0"/>
              <a:t>“</a:t>
            </a:r>
            <a:r>
              <a:rPr lang="ko-KR" altLang="en-US" sz="2100" i="1" dirty="0"/>
              <a:t>작은 날갯짓으로 큰 변화를 일으키자</a:t>
            </a:r>
            <a:r>
              <a:rPr lang="en-US" altLang="ko-KR" sz="2100" i="1" dirty="0"/>
              <a:t>”</a:t>
            </a:r>
            <a:endParaRPr lang="ko-KR" altLang="en-US" sz="2100" i="1" dirty="0"/>
          </a:p>
        </p:txBody>
      </p:sp>
    </p:spTree>
    <p:extLst>
      <p:ext uri="{BB962C8B-B14F-4D97-AF65-F5344CB8AC3E}">
        <p14:creationId xmlns:p14="http://schemas.microsoft.com/office/powerpoint/2010/main" val="283079684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5" t="20678" r="16195" b="20678"/>
          <a:stretch/>
        </p:blipFill>
        <p:spPr>
          <a:xfrm>
            <a:off x="4067944" y="1419622"/>
            <a:ext cx="1008112" cy="736698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4572000" y="0"/>
            <a:ext cx="0" cy="1059582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39963" y="2187029"/>
            <a:ext cx="48640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6. IMPLEMENTATION</a:t>
            </a:r>
            <a:endParaRPr lang="ko-KR" altLang="en-US" sz="4400" spc="-30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4" name="직각 삼각형 13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2411760" y="3435846"/>
            <a:ext cx="1296144" cy="1296144"/>
            <a:chOff x="755576" y="3352489"/>
            <a:chExt cx="1296144" cy="1296144"/>
          </a:xfrm>
        </p:grpSpPr>
        <p:sp>
          <p:nvSpPr>
            <p:cNvPr id="2" name="직사각형 1"/>
            <p:cNvSpPr/>
            <p:nvPr/>
          </p:nvSpPr>
          <p:spPr>
            <a:xfrm>
              <a:off x="755576" y="3352489"/>
              <a:ext cx="1296144" cy="12961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APP</a:t>
              </a:r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디자인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55576" y="3354300"/>
              <a:ext cx="576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FFC000"/>
                  </a:solidFill>
                  <a:latin typeface="HY견고딕" pitchFamily="18" charset="-127"/>
                  <a:ea typeface="HY견고딕" pitchFamily="18" charset="-127"/>
                </a:rPr>
                <a:t>1</a:t>
              </a:r>
              <a:r>
                <a:rPr lang="en-US" altLang="ko-KR" u="sng" dirty="0"/>
                <a:t> </a:t>
              </a:r>
              <a:endParaRPr lang="ko-KR" altLang="en-US" u="sng" dirty="0"/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869938" y="3749278"/>
              <a:ext cx="252028" cy="0"/>
            </a:xfrm>
            <a:prstGeom prst="line">
              <a:avLst/>
            </a:prstGeom>
            <a:ln w="2222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3788138" y="2931790"/>
            <a:ext cx="15677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TEAM . </a:t>
            </a:r>
            <a:r>
              <a:rPr lang="ko-KR" altLang="en-US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나비효과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3923928" y="3435846"/>
            <a:ext cx="1296144" cy="1296144"/>
            <a:chOff x="755576" y="3352489"/>
            <a:chExt cx="1296144" cy="1296144"/>
          </a:xfrm>
        </p:grpSpPr>
        <p:sp>
          <p:nvSpPr>
            <p:cNvPr id="34" name="직사각형 33"/>
            <p:cNvSpPr/>
            <p:nvPr/>
          </p:nvSpPr>
          <p:spPr>
            <a:xfrm>
              <a:off x="755576" y="3352489"/>
              <a:ext cx="1296144" cy="12961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시나리오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작성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55576" y="3354300"/>
              <a:ext cx="576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FFC000"/>
                  </a:solidFill>
                  <a:latin typeface="HY견고딕" pitchFamily="18" charset="-127"/>
                  <a:ea typeface="HY견고딕" pitchFamily="18" charset="-127"/>
                </a:rPr>
                <a:t>2</a:t>
              </a:r>
              <a:r>
                <a:rPr lang="en-US" altLang="ko-KR" u="sng" dirty="0"/>
                <a:t> </a:t>
              </a:r>
              <a:endParaRPr lang="ko-KR" altLang="en-US" u="sng" dirty="0"/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850888" y="3755628"/>
              <a:ext cx="252028" cy="0"/>
            </a:xfrm>
            <a:prstGeom prst="line">
              <a:avLst/>
            </a:prstGeom>
            <a:ln w="2222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그룹 40"/>
          <p:cNvGrpSpPr/>
          <p:nvPr/>
        </p:nvGrpSpPr>
        <p:grpSpPr>
          <a:xfrm>
            <a:off x="5423396" y="3435846"/>
            <a:ext cx="1296144" cy="1296144"/>
            <a:chOff x="755576" y="3352489"/>
            <a:chExt cx="1296144" cy="1296144"/>
          </a:xfrm>
        </p:grpSpPr>
        <p:sp>
          <p:nvSpPr>
            <p:cNvPr id="42" name="직사각형 41"/>
            <p:cNvSpPr/>
            <p:nvPr/>
          </p:nvSpPr>
          <p:spPr>
            <a:xfrm>
              <a:off x="755576" y="3352489"/>
              <a:ext cx="1296144" cy="12961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영상물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제작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55576" y="3354300"/>
              <a:ext cx="576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rgbClr val="FFC000"/>
                  </a:solidFill>
                  <a:latin typeface="HY견고딕" pitchFamily="18" charset="-127"/>
                  <a:ea typeface="HY견고딕" pitchFamily="18" charset="-127"/>
                </a:rPr>
                <a:t>3</a:t>
              </a:r>
              <a:r>
                <a:rPr lang="en-US" altLang="ko-KR" u="sng" dirty="0"/>
                <a:t> </a:t>
              </a:r>
              <a:endParaRPr lang="ko-KR" altLang="en-US" u="sng" dirty="0"/>
            </a:p>
          </p:txBody>
        </p:sp>
        <p:cxnSp>
          <p:nvCxnSpPr>
            <p:cNvPr id="44" name="직선 연결선 43"/>
            <p:cNvCxnSpPr/>
            <p:nvPr/>
          </p:nvCxnSpPr>
          <p:spPr>
            <a:xfrm>
              <a:off x="857238" y="3755628"/>
              <a:ext cx="252028" cy="0"/>
            </a:xfrm>
            <a:prstGeom prst="line">
              <a:avLst/>
            </a:prstGeom>
            <a:ln w="2222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3957062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cxnSpLocks/>
          </p:cNvCxnSpPr>
          <p:nvPr/>
        </p:nvCxnSpPr>
        <p:spPr>
          <a:xfrm flipV="1">
            <a:off x="4211960" y="608175"/>
            <a:ext cx="0" cy="4558357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2005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01 .  APP</a:t>
            </a:r>
            <a:r>
              <a:rPr lang="ko-KR" altLang="en-US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 디자인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각 삼각형 5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1305D6-B6FA-4ECC-B6D4-A9E669B970C2}"/>
              </a:ext>
            </a:extLst>
          </p:cNvPr>
          <p:cNvSpPr txBox="1"/>
          <p:nvPr/>
        </p:nvSpPr>
        <p:spPr>
          <a:xfrm>
            <a:off x="195464" y="623369"/>
            <a:ext cx="241925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</a:rPr>
              <a:t>APP</a:t>
            </a:r>
            <a:r>
              <a:rPr lang="ko-KR" altLang="en-US" sz="1000" dirty="0">
                <a:solidFill>
                  <a:srgbClr val="FF0000"/>
                </a:solidFill>
              </a:rPr>
              <a:t> 디자인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000" dirty="0"/>
              <a:t>시나리오 작성</a:t>
            </a:r>
            <a:endParaRPr lang="en-US" altLang="ko-KR" sz="1000" dirty="0"/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000" dirty="0"/>
              <a:t>영상물 제작</a:t>
            </a:r>
            <a:endParaRPr lang="en-US" altLang="ko-KR" sz="10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84885BE-CD02-4C67-BF0A-8BA3CD7A9232}"/>
              </a:ext>
            </a:extLst>
          </p:cNvPr>
          <p:cNvCxnSpPr>
            <a:cxnSpLocks/>
          </p:cNvCxnSpPr>
          <p:nvPr/>
        </p:nvCxnSpPr>
        <p:spPr>
          <a:xfrm>
            <a:off x="1907704" y="608175"/>
            <a:ext cx="0" cy="4270325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4B0D41B-EA24-4A6B-84B5-6C0ED05E5E18}"/>
              </a:ext>
            </a:extLst>
          </p:cNvPr>
          <p:cNvGrpSpPr/>
          <p:nvPr/>
        </p:nvGrpSpPr>
        <p:grpSpPr>
          <a:xfrm>
            <a:off x="4369288" y="731691"/>
            <a:ext cx="1973870" cy="844859"/>
            <a:chOff x="4629862" y="745231"/>
            <a:chExt cx="1973870" cy="844859"/>
          </a:xfrm>
        </p:grpSpPr>
        <p:sp>
          <p:nvSpPr>
            <p:cNvPr id="66" name="직사각형 65"/>
            <p:cNvSpPr/>
            <p:nvPr/>
          </p:nvSpPr>
          <p:spPr>
            <a:xfrm>
              <a:off x="4629862" y="745231"/>
              <a:ext cx="1944216" cy="844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ED45160-B384-4BAE-BF17-BA803FB3B02E}"/>
                </a:ext>
              </a:extLst>
            </p:cNvPr>
            <p:cNvGrpSpPr/>
            <p:nvPr/>
          </p:nvGrpSpPr>
          <p:grpSpPr>
            <a:xfrm>
              <a:off x="4629862" y="746853"/>
              <a:ext cx="1944216" cy="369332"/>
              <a:chOff x="4629862" y="746853"/>
              <a:chExt cx="1944216" cy="369332"/>
            </a:xfrm>
          </p:grpSpPr>
          <p:sp>
            <p:nvSpPr>
              <p:cNvPr id="67" name="TextBox 66"/>
              <p:cNvSpPr txBox="1"/>
              <p:nvPr/>
            </p:nvSpPr>
            <p:spPr>
              <a:xfrm>
                <a:off x="4629862" y="746853"/>
                <a:ext cx="19442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FFC000"/>
                    </a:solidFill>
                    <a:latin typeface="HY견고딕" pitchFamily="18" charset="-127"/>
                    <a:ea typeface="HY견고딕" pitchFamily="18" charset="-127"/>
                  </a:rPr>
                  <a:t>첫 화면</a:t>
                </a:r>
                <a:r>
                  <a:rPr lang="en-US" altLang="ko-KR" u="sng" dirty="0"/>
                  <a:t> </a:t>
                </a:r>
                <a:endParaRPr lang="ko-KR" altLang="en-US" u="sng" dirty="0"/>
              </a:p>
            </p:txBody>
          </p:sp>
          <p:cxnSp>
            <p:nvCxnSpPr>
              <p:cNvPr id="68" name="직선 연결선 67"/>
              <p:cNvCxnSpPr>
                <a:cxnSpLocks/>
              </p:cNvCxnSpPr>
              <p:nvPr/>
            </p:nvCxnSpPr>
            <p:spPr>
              <a:xfrm>
                <a:off x="4716016" y="1067788"/>
                <a:ext cx="633926" cy="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9" name="TextBox 68"/>
            <p:cNvSpPr txBox="1"/>
            <p:nvPr/>
          </p:nvSpPr>
          <p:spPr>
            <a:xfrm>
              <a:off x="4665866" y="1186357"/>
              <a:ext cx="19378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 </a:t>
              </a:r>
              <a:r>
                <a:rPr lang="en-US" altLang="ko-KR" sz="1200" dirty="0" err="1"/>
                <a:t>miao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카페의 로고 표시</a:t>
              </a:r>
            </a:p>
          </p:txBody>
        </p:sp>
      </p:grpSp>
      <p:pic>
        <p:nvPicPr>
          <p:cNvPr id="1026" name="Picture 2" descr="C:\Users\HanSol\Downloads\intro_2 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841822"/>
            <a:ext cx="1788491" cy="37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92A7A8FB-C41F-4A15-A1FD-597FD99903A1}"/>
              </a:ext>
            </a:extLst>
          </p:cNvPr>
          <p:cNvGrpSpPr/>
          <p:nvPr/>
        </p:nvGrpSpPr>
        <p:grpSpPr>
          <a:xfrm>
            <a:off x="2414526" y="2796697"/>
            <a:ext cx="938757" cy="921763"/>
            <a:chOff x="899592" y="3291837"/>
            <a:chExt cx="1080088" cy="1008106"/>
          </a:xfrm>
        </p:grpSpPr>
        <p:sp>
          <p:nvSpPr>
            <p:cNvPr id="4" name="순서도: 대체 처리 3">
              <a:extLst>
                <a:ext uri="{FF2B5EF4-FFF2-40B4-BE49-F238E27FC236}">
                  <a16:creationId xmlns:a16="http://schemas.microsoft.com/office/drawing/2014/main" id="{869A3B02-83C9-48AF-9068-6762641AD819}"/>
                </a:ext>
              </a:extLst>
            </p:cNvPr>
            <p:cNvSpPr/>
            <p:nvPr/>
          </p:nvSpPr>
          <p:spPr>
            <a:xfrm>
              <a:off x="899592" y="3291837"/>
              <a:ext cx="1080088" cy="1008106"/>
            </a:xfrm>
            <a:prstGeom prst="flowChartAlternateProcess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Picture 2" descr="C:\Users\HanSol\Downloads\intro_2 (1).png">
              <a:extLst>
                <a:ext uri="{FF2B5EF4-FFF2-40B4-BE49-F238E27FC236}">
                  <a16:creationId xmlns:a16="http://schemas.microsoft.com/office/drawing/2014/main" id="{00B005BC-B0E2-43E5-9C65-A4EDADCBB2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84" t="34034" r="14545" b="29590"/>
            <a:stretch/>
          </p:blipFill>
          <p:spPr bwMode="auto">
            <a:xfrm>
              <a:off x="1026846" y="3386743"/>
              <a:ext cx="800835" cy="849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B5188CB2-E285-4026-912B-E37BD0D988A1}"/>
              </a:ext>
            </a:extLst>
          </p:cNvPr>
          <p:cNvGrpSpPr/>
          <p:nvPr/>
        </p:nvGrpSpPr>
        <p:grpSpPr>
          <a:xfrm>
            <a:off x="2392180" y="1550015"/>
            <a:ext cx="938764" cy="902859"/>
            <a:chOff x="395558" y="1988870"/>
            <a:chExt cx="1224104" cy="1230932"/>
          </a:xfrm>
        </p:grpSpPr>
        <p:sp>
          <p:nvSpPr>
            <p:cNvPr id="3" name="눈물 방울 2">
              <a:extLst>
                <a:ext uri="{FF2B5EF4-FFF2-40B4-BE49-F238E27FC236}">
                  <a16:creationId xmlns:a16="http://schemas.microsoft.com/office/drawing/2014/main" id="{B4D94DA0-9C45-449E-91F9-CC97A3FF2E29}"/>
                </a:ext>
              </a:extLst>
            </p:cNvPr>
            <p:cNvSpPr/>
            <p:nvPr/>
          </p:nvSpPr>
          <p:spPr>
            <a:xfrm>
              <a:off x="395558" y="1988870"/>
              <a:ext cx="1224104" cy="1230932"/>
            </a:xfrm>
            <a:prstGeom prst="teardrop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Picture 2" descr="C:\Users\HanSol\Downloads\intro_2 (1).png">
              <a:extLst>
                <a:ext uri="{FF2B5EF4-FFF2-40B4-BE49-F238E27FC236}">
                  <a16:creationId xmlns:a16="http://schemas.microsoft.com/office/drawing/2014/main" id="{D3003E1A-0F7C-4031-8BF6-C5F2E5694C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84" t="34034" r="14545" b="29590"/>
            <a:stretch/>
          </p:blipFill>
          <p:spPr bwMode="auto">
            <a:xfrm>
              <a:off x="607192" y="2183488"/>
              <a:ext cx="800835" cy="849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3AC13C87-6E64-4F34-9055-42657423798A}"/>
              </a:ext>
            </a:extLst>
          </p:cNvPr>
          <p:cNvGrpSpPr/>
          <p:nvPr/>
        </p:nvGrpSpPr>
        <p:grpSpPr>
          <a:xfrm>
            <a:off x="2015748" y="873175"/>
            <a:ext cx="1960608" cy="449848"/>
            <a:chOff x="3641362" y="2829621"/>
            <a:chExt cx="1960608" cy="44984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47A1DC9-569B-48F0-8C37-AC61F1A13D74}"/>
                </a:ext>
              </a:extLst>
            </p:cNvPr>
            <p:cNvSpPr/>
            <p:nvPr/>
          </p:nvSpPr>
          <p:spPr>
            <a:xfrm>
              <a:off x="3641362" y="2829621"/>
              <a:ext cx="1944216" cy="4498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4B70BDD-CB91-4208-8745-A5679740F94A}"/>
                </a:ext>
              </a:extLst>
            </p:cNvPr>
            <p:cNvSpPr txBox="1"/>
            <p:nvPr/>
          </p:nvSpPr>
          <p:spPr>
            <a:xfrm>
              <a:off x="3657754" y="2839498"/>
              <a:ext cx="19442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FFC000"/>
                  </a:solidFill>
                  <a:latin typeface="HY견고딕" pitchFamily="18" charset="-127"/>
                  <a:ea typeface="HY견고딕" pitchFamily="18" charset="-127"/>
                </a:rPr>
                <a:t>아이콘</a:t>
              </a:r>
              <a:endParaRPr lang="ko-KR" altLang="en-US" u="sng" dirty="0"/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45A2479B-C3DA-4228-8FD1-D8D185422927}"/>
                </a:ext>
              </a:extLst>
            </p:cNvPr>
            <p:cNvCxnSpPr>
              <a:cxnSpLocks/>
            </p:cNvCxnSpPr>
            <p:nvPr/>
          </p:nvCxnSpPr>
          <p:spPr>
            <a:xfrm>
              <a:off x="3711760" y="3160433"/>
              <a:ext cx="612068" cy="0"/>
            </a:xfrm>
            <a:prstGeom prst="line">
              <a:avLst/>
            </a:prstGeom>
            <a:ln w="2222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6554286"/>
      </p:ext>
    </p:extLst>
  </p:cSld>
  <p:clrMapOvr>
    <a:masterClrMapping/>
  </p:clrMapOvr>
  <p:transition spd="slow">
    <p:push dir="d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1935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01 . APP </a:t>
            </a:r>
            <a:r>
              <a:rPr lang="ko-KR" altLang="en-US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디자인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각 삼각형 5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1305D6-B6FA-4ECC-B6D4-A9E669B970C2}"/>
              </a:ext>
            </a:extLst>
          </p:cNvPr>
          <p:cNvSpPr txBox="1"/>
          <p:nvPr/>
        </p:nvSpPr>
        <p:spPr>
          <a:xfrm>
            <a:off x="195464" y="623369"/>
            <a:ext cx="241925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</a:rPr>
              <a:t>APP</a:t>
            </a:r>
            <a:r>
              <a:rPr lang="ko-KR" altLang="en-US" sz="1000" dirty="0">
                <a:solidFill>
                  <a:srgbClr val="FF0000"/>
                </a:solidFill>
              </a:rPr>
              <a:t> 디자인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000" dirty="0"/>
              <a:t>시나리오 작성</a:t>
            </a:r>
            <a:endParaRPr lang="en-US" altLang="ko-KR" sz="1000" dirty="0"/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000" dirty="0"/>
              <a:t>영상물 제작</a:t>
            </a:r>
            <a:endParaRPr lang="en-US" altLang="ko-KR" sz="10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84885BE-CD02-4C67-BF0A-8BA3CD7A9232}"/>
              </a:ext>
            </a:extLst>
          </p:cNvPr>
          <p:cNvCxnSpPr>
            <a:cxnSpLocks/>
          </p:cNvCxnSpPr>
          <p:nvPr/>
        </p:nvCxnSpPr>
        <p:spPr>
          <a:xfrm>
            <a:off x="1907704" y="608175"/>
            <a:ext cx="0" cy="4270325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:\Users\HanSol\Desktop\drive-download-20181208T115555Z-001\ma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066" y="987574"/>
            <a:ext cx="1635374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6787294" y="1122512"/>
            <a:ext cx="1944216" cy="1089198"/>
            <a:chOff x="4551350" y="1059582"/>
            <a:chExt cx="1944216" cy="1215768"/>
          </a:xfrm>
        </p:grpSpPr>
        <p:sp>
          <p:nvSpPr>
            <p:cNvPr id="18" name="직사각형 17"/>
            <p:cNvSpPr/>
            <p:nvPr/>
          </p:nvSpPr>
          <p:spPr>
            <a:xfrm>
              <a:off x="4551350" y="1059582"/>
              <a:ext cx="1944216" cy="12157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551350" y="1061393"/>
              <a:ext cx="1944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FFC000"/>
                  </a:solidFill>
                  <a:latin typeface="HY견고딕" pitchFamily="18" charset="-127"/>
                  <a:ea typeface="HY견고딕" pitchFamily="18" charset="-127"/>
                </a:rPr>
                <a:t>쿠폰</a:t>
              </a:r>
              <a:r>
                <a:rPr lang="en-US" altLang="ko-KR" u="sng" dirty="0"/>
                <a:t> </a:t>
              </a:r>
              <a:endParaRPr lang="ko-KR" altLang="en-US" u="sng" dirty="0"/>
            </a:p>
          </p:txBody>
        </p:sp>
        <p:cxnSp>
          <p:nvCxnSpPr>
            <p:cNvPr id="20" name="직선 연결선 19"/>
            <p:cNvCxnSpPr/>
            <p:nvPr/>
          </p:nvCxnSpPr>
          <p:spPr>
            <a:xfrm>
              <a:off x="4665712" y="1419622"/>
              <a:ext cx="374867" cy="0"/>
            </a:xfrm>
            <a:prstGeom prst="line">
              <a:avLst/>
            </a:prstGeom>
            <a:ln w="2222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6823298" y="1563638"/>
            <a:ext cx="1937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회원이 보유한 쿠폰과 </a:t>
            </a:r>
            <a:endParaRPr lang="en-US" altLang="ko-KR" sz="1200" dirty="0"/>
          </a:p>
          <a:p>
            <a:r>
              <a:rPr lang="ko-KR" altLang="en-US" sz="1200" dirty="0"/>
              <a:t>포인트를 조회할 수 있음</a:t>
            </a:r>
          </a:p>
        </p:txBody>
      </p:sp>
      <p:grpSp>
        <p:nvGrpSpPr>
          <p:cNvPr id="34" name="그룹 33"/>
          <p:cNvGrpSpPr/>
          <p:nvPr/>
        </p:nvGrpSpPr>
        <p:grpSpPr>
          <a:xfrm>
            <a:off x="6823298" y="3147814"/>
            <a:ext cx="1944216" cy="1089198"/>
            <a:chOff x="4551350" y="1059582"/>
            <a:chExt cx="1944216" cy="1215768"/>
          </a:xfrm>
        </p:grpSpPr>
        <p:sp>
          <p:nvSpPr>
            <p:cNvPr id="35" name="직사각형 34"/>
            <p:cNvSpPr/>
            <p:nvPr/>
          </p:nvSpPr>
          <p:spPr>
            <a:xfrm>
              <a:off x="4551350" y="1059582"/>
              <a:ext cx="1944216" cy="12157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551350" y="1061392"/>
              <a:ext cx="1944216" cy="412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FFC000"/>
                  </a:solidFill>
                  <a:latin typeface="HY견고딕" pitchFamily="18" charset="-127"/>
                  <a:ea typeface="HY견고딕" pitchFamily="18" charset="-127"/>
                </a:rPr>
                <a:t>이벤트</a:t>
              </a:r>
              <a:r>
                <a:rPr lang="en-US" altLang="ko-KR" u="sng" dirty="0"/>
                <a:t> </a:t>
              </a:r>
              <a:endParaRPr lang="ko-KR" altLang="en-US" u="sng" dirty="0"/>
            </a:p>
          </p:txBody>
        </p:sp>
        <p:cxnSp>
          <p:nvCxnSpPr>
            <p:cNvPr id="37" name="직선 연결선 36"/>
            <p:cNvCxnSpPr/>
            <p:nvPr/>
          </p:nvCxnSpPr>
          <p:spPr>
            <a:xfrm>
              <a:off x="4665712" y="1419622"/>
              <a:ext cx="514660" cy="0"/>
            </a:xfrm>
            <a:prstGeom prst="line">
              <a:avLst/>
            </a:prstGeom>
            <a:ln w="2222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6859302" y="3588940"/>
            <a:ext cx="1937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진행중인 이벤트를 확인할 수 있음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2311157" y="3147814"/>
            <a:ext cx="1944216" cy="1089198"/>
            <a:chOff x="4551350" y="1059582"/>
            <a:chExt cx="1944216" cy="1215768"/>
          </a:xfrm>
        </p:grpSpPr>
        <p:sp>
          <p:nvSpPr>
            <p:cNvPr id="40" name="직사각형 39"/>
            <p:cNvSpPr/>
            <p:nvPr/>
          </p:nvSpPr>
          <p:spPr>
            <a:xfrm>
              <a:off x="4551350" y="1059582"/>
              <a:ext cx="1944216" cy="12157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551350" y="1061392"/>
              <a:ext cx="1944216" cy="412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FFC000"/>
                  </a:solidFill>
                  <a:latin typeface="HY견고딕" pitchFamily="18" charset="-127"/>
                  <a:ea typeface="HY견고딕" pitchFamily="18" charset="-127"/>
                </a:rPr>
                <a:t>좌석 확인</a:t>
              </a:r>
              <a:r>
                <a:rPr lang="en-US" altLang="ko-KR" u="sng" dirty="0"/>
                <a:t> </a:t>
              </a:r>
              <a:endParaRPr lang="ko-KR" altLang="en-US" u="sng" dirty="0"/>
            </a:p>
          </p:txBody>
        </p:sp>
        <p:cxnSp>
          <p:nvCxnSpPr>
            <p:cNvPr id="42" name="직선 연결선 41"/>
            <p:cNvCxnSpPr/>
            <p:nvPr/>
          </p:nvCxnSpPr>
          <p:spPr>
            <a:xfrm>
              <a:off x="4665712" y="1419622"/>
              <a:ext cx="749734" cy="0"/>
            </a:xfrm>
            <a:prstGeom prst="line">
              <a:avLst/>
            </a:prstGeom>
            <a:ln w="2222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3" name="TextBox 42"/>
          <p:cNvSpPr txBox="1"/>
          <p:nvPr/>
        </p:nvSpPr>
        <p:spPr>
          <a:xfrm>
            <a:off x="2347161" y="3588940"/>
            <a:ext cx="1937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카페 내에 빈 좌석이 있는지 확인 할 수 있음</a:t>
            </a:r>
          </a:p>
        </p:txBody>
      </p:sp>
      <p:grpSp>
        <p:nvGrpSpPr>
          <p:cNvPr id="44" name="그룹 43"/>
          <p:cNvGrpSpPr/>
          <p:nvPr/>
        </p:nvGrpSpPr>
        <p:grpSpPr>
          <a:xfrm>
            <a:off x="2311157" y="1122512"/>
            <a:ext cx="1944216" cy="1089198"/>
            <a:chOff x="4551350" y="1059582"/>
            <a:chExt cx="1944216" cy="1215768"/>
          </a:xfrm>
        </p:grpSpPr>
        <p:sp>
          <p:nvSpPr>
            <p:cNvPr id="45" name="직사각형 44"/>
            <p:cNvSpPr/>
            <p:nvPr/>
          </p:nvSpPr>
          <p:spPr>
            <a:xfrm>
              <a:off x="4551350" y="1059582"/>
              <a:ext cx="1944216" cy="12157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551350" y="1061392"/>
              <a:ext cx="1944216" cy="412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FFC000"/>
                  </a:solidFill>
                  <a:latin typeface="HY견고딕" pitchFamily="18" charset="-127"/>
                  <a:ea typeface="HY견고딕" pitchFamily="18" charset="-127"/>
                </a:rPr>
                <a:t>주문</a:t>
              </a:r>
              <a:r>
                <a:rPr lang="en-US" altLang="ko-KR" u="sng" dirty="0"/>
                <a:t> </a:t>
              </a:r>
              <a:endParaRPr lang="ko-KR" altLang="en-US" u="sng" dirty="0"/>
            </a:p>
          </p:txBody>
        </p:sp>
        <p:cxnSp>
          <p:nvCxnSpPr>
            <p:cNvPr id="47" name="직선 연결선 46"/>
            <p:cNvCxnSpPr/>
            <p:nvPr/>
          </p:nvCxnSpPr>
          <p:spPr>
            <a:xfrm>
              <a:off x="4665712" y="1419622"/>
              <a:ext cx="374867" cy="0"/>
            </a:xfrm>
            <a:prstGeom prst="line">
              <a:avLst/>
            </a:prstGeom>
            <a:ln w="2222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2311157" y="1563638"/>
            <a:ext cx="1937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어플을</a:t>
            </a:r>
            <a:r>
              <a:rPr lang="ko-KR" altLang="en-US" sz="1200" dirty="0"/>
              <a:t> 통해 주문 할 수 있음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4902523" y="3154541"/>
            <a:ext cx="648072" cy="333722"/>
          </a:xfrm>
          <a:prstGeom prst="rect">
            <a:avLst/>
          </a:prstGeom>
          <a:noFill/>
          <a:ln w="15875" cmpd="sng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550595" y="3154541"/>
            <a:ext cx="648072" cy="333722"/>
          </a:xfrm>
          <a:prstGeom prst="rect">
            <a:avLst/>
          </a:prstGeom>
          <a:noFill/>
          <a:ln w="15875" cmpd="sng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550595" y="3497845"/>
            <a:ext cx="648072" cy="367094"/>
          </a:xfrm>
          <a:prstGeom prst="rect">
            <a:avLst/>
          </a:prstGeom>
          <a:noFill/>
          <a:ln w="15875" cmpd="sng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902523" y="3497845"/>
            <a:ext cx="648072" cy="367094"/>
          </a:xfrm>
          <a:prstGeom prst="rect">
            <a:avLst/>
          </a:prstGeom>
          <a:noFill/>
          <a:ln w="15875" cmpd="sng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4255373" y="2211710"/>
            <a:ext cx="647150" cy="94283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flipH="1">
            <a:off x="6198667" y="2211710"/>
            <a:ext cx="588627" cy="94283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 flipV="1">
            <a:off x="4249023" y="3864939"/>
            <a:ext cx="653500" cy="372073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6198667" y="3864939"/>
            <a:ext cx="624631" cy="372073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5986450"/>
      </p:ext>
    </p:extLst>
  </p:cSld>
  <p:clrMapOvr>
    <a:masterClrMapping/>
  </p:clrMapOvr>
  <p:transition spd="slow">
    <p:push dir="d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1935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01 . APP</a:t>
            </a:r>
            <a:r>
              <a:rPr lang="ko-KR" altLang="en-US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 디자인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각 삼각형 5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1305D6-B6FA-4ECC-B6D4-A9E669B970C2}"/>
              </a:ext>
            </a:extLst>
          </p:cNvPr>
          <p:cNvSpPr txBox="1"/>
          <p:nvPr/>
        </p:nvSpPr>
        <p:spPr>
          <a:xfrm>
            <a:off x="195464" y="623369"/>
            <a:ext cx="241925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altLang="ko-KR" sz="1000" dirty="0">
                <a:solidFill>
                  <a:srgbClr val="FF0000"/>
                </a:solidFill>
              </a:rPr>
              <a:t>APP</a:t>
            </a:r>
            <a:r>
              <a:rPr lang="ko-KR" altLang="en-US" sz="1000" dirty="0">
                <a:solidFill>
                  <a:srgbClr val="FF0000"/>
                </a:solidFill>
              </a:rPr>
              <a:t> 디자인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000" dirty="0"/>
              <a:t>시나리오 작성</a:t>
            </a:r>
            <a:endParaRPr lang="en-US" altLang="ko-KR" sz="1000" dirty="0"/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000" dirty="0"/>
              <a:t>영상물 제작</a:t>
            </a:r>
            <a:endParaRPr lang="en-US" altLang="ko-KR" sz="10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84885BE-CD02-4C67-BF0A-8BA3CD7A9232}"/>
              </a:ext>
            </a:extLst>
          </p:cNvPr>
          <p:cNvCxnSpPr>
            <a:cxnSpLocks/>
          </p:cNvCxnSpPr>
          <p:nvPr/>
        </p:nvCxnSpPr>
        <p:spPr>
          <a:xfrm>
            <a:off x="1907704" y="608175"/>
            <a:ext cx="0" cy="4270325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C:\Users\HanSol\Desktop\drive-download-20181208T115555Z-001\ord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745" y="843558"/>
            <a:ext cx="1618160" cy="34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HanSol\Desktop\drive-download-20181208T115555Z-001\seat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937" y="843559"/>
            <a:ext cx="1618159" cy="34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46129" y="843559"/>
            <a:ext cx="1618158" cy="341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HanSol\Desktop\drive-download-20181208T115555Z-001\even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321" y="843559"/>
            <a:ext cx="1618159" cy="34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2627784" y="4290650"/>
            <a:ext cx="609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C000"/>
                </a:solidFill>
                <a:latin typeface="HY견고딕" pitchFamily="18" charset="-127"/>
                <a:ea typeface="HY견고딕" pitchFamily="18" charset="-127"/>
              </a:rPr>
              <a:t>주문</a:t>
            </a:r>
            <a:r>
              <a:rPr lang="en-US" altLang="ko-KR" u="sng" dirty="0"/>
              <a:t> </a:t>
            </a:r>
            <a:endParaRPr lang="ko-KR" altLang="en-US" u="sng" dirty="0"/>
          </a:p>
        </p:txBody>
      </p:sp>
      <p:sp>
        <p:nvSpPr>
          <p:cNvPr id="55" name="TextBox 54"/>
          <p:cNvSpPr txBox="1"/>
          <p:nvPr/>
        </p:nvSpPr>
        <p:spPr>
          <a:xfrm>
            <a:off x="4175956" y="4263558"/>
            <a:ext cx="97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C000"/>
                </a:solidFill>
                <a:latin typeface="HY견고딕" pitchFamily="18" charset="-127"/>
                <a:ea typeface="HY견고딕" pitchFamily="18" charset="-127"/>
              </a:rPr>
              <a:t>좌석 확인</a:t>
            </a:r>
            <a:r>
              <a:rPr lang="en-US" altLang="ko-KR" u="sng" dirty="0"/>
              <a:t> </a:t>
            </a:r>
            <a:endParaRPr lang="ko-KR" altLang="en-US" u="sng" dirty="0"/>
          </a:p>
        </p:txBody>
      </p:sp>
      <p:sp>
        <p:nvSpPr>
          <p:cNvPr id="57" name="TextBox 56"/>
          <p:cNvSpPr txBox="1"/>
          <p:nvPr/>
        </p:nvSpPr>
        <p:spPr>
          <a:xfrm>
            <a:off x="6084168" y="4246984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C000"/>
                </a:solidFill>
                <a:latin typeface="HY견고딕" pitchFamily="18" charset="-127"/>
                <a:ea typeface="HY견고딕" pitchFamily="18" charset="-127"/>
              </a:rPr>
              <a:t>쿠폰</a:t>
            </a:r>
            <a:r>
              <a:rPr lang="en-US" altLang="ko-KR" u="sng" dirty="0"/>
              <a:t> </a:t>
            </a:r>
            <a:endParaRPr lang="ko-KR" altLang="en-US" u="sng" dirty="0"/>
          </a:p>
        </p:txBody>
      </p:sp>
      <p:sp>
        <p:nvSpPr>
          <p:cNvPr id="59" name="TextBox 58"/>
          <p:cNvSpPr txBox="1"/>
          <p:nvPr/>
        </p:nvSpPr>
        <p:spPr>
          <a:xfrm>
            <a:off x="7740352" y="424698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C000"/>
                </a:solidFill>
                <a:latin typeface="HY견고딕" pitchFamily="18" charset="-127"/>
                <a:ea typeface="HY견고딕" pitchFamily="18" charset="-127"/>
              </a:rPr>
              <a:t>이벤트</a:t>
            </a:r>
            <a:r>
              <a:rPr lang="en-US" altLang="ko-KR" u="sng" dirty="0"/>
              <a:t> </a:t>
            </a:r>
            <a:endParaRPr lang="ko-KR" altLang="en-US" u="sng" dirty="0"/>
          </a:p>
        </p:txBody>
      </p:sp>
    </p:spTree>
    <p:extLst>
      <p:ext uri="{BB962C8B-B14F-4D97-AF65-F5344CB8AC3E}">
        <p14:creationId xmlns:p14="http://schemas.microsoft.com/office/powerpoint/2010/main" val="436700613"/>
      </p:ext>
    </p:extLst>
  </p:cSld>
  <p:clrMapOvr>
    <a:masterClrMapping/>
  </p:clrMapOvr>
  <p:transition spd="slow">
    <p:push dir="d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2303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02 . </a:t>
            </a:r>
            <a:r>
              <a:rPr lang="ko-KR" altLang="en-US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시나리오 작성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각 삼각형 5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1305D6-B6FA-4ECC-B6D4-A9E669B970C2}"/>
              </a:ext>
            </a:extLst>
          </p:cNvPr>
          <p:cNvSpPr txBox="1"/>
          <p:nvPr/>
        </p:nvSpPr>
        <p:spPr>
          <a:xfrm>
            <a:off x="195464" y="623369"/>
            <a:ext cx="241925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altLang="ko-KR" sz="1000" dirty="0"/>
              <a:t>APP</a:t>
            </a:r>
            <a:r>
              <a:rPr lang="ko-KR" altLang="en-US" sz="1000" dirty="0"/>
              <a:t> 디자인</a:t>
            </a:r>
            <a:endParaRPr lang="en-US" altLang="ko-KR" sz="1000" dirty="0"/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000" dirty="0">
                <a:solidFill>
                  <a:srgbClr val="FF0000"/>
                </a:solidFill>
              </a:rPr>
              <a:t>시나리오 작성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000" dirty="0"/>
              <a:t>영상물 제작</a:t>
            </a:r>
            <a:endParaRPr lang="en-US" altLang="ko-KR" sz="1000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84885BE-CD02-4C67-BF0A-8BA3CD7A9232}"/>
              </a:ext>
            </a:extLst>
          </p:cNvPr>
          <p:cNvCxnSpPr>
            <a:cxnSpLocks/>
          </p:cNvCxnSpPr>
          <p:nvPr/>
        </p:nvCxnSpPr>
        <p:spPr>
          <a:xfrm>
            <a:off x="1907704" y="608175"/>
            <a:ext cx="0" cy="4270325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0" name="그룹 49"/>
          <p:cNvGrpSpPr/>
          <p:nvPr/>
        </p:nvGrpSpPr>
        <p:grpSpPr>
          <a:xfrm>
            <a:off x="3707905" y="1278659"/>
            <a:ext cx="3634869" cy="3128092"/>
            <a:chOff x="3563889" y="1531890"/>
            <a:chExt cx="3634869" cy="3128092"/>
          </a:xfrm>
        </p:grpSpPr>
        <p:sp>
          <p:nvSpPr>
            <p:cNvPr id="37" name="타원 36"/>
            <p:cNvSpPr/>
            <p:nvPr/>
          </p:nvSpPr>
          <p:spPr>
            <a:xfrm>
              <a:off x="5823995" y="2779506"/>
              <a:ext cx="511836" cy="51183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rgbClr val="FFC000"/>
                </a:solidFill>
              </a:endParaRPr>
            </a:p>
          </p:txBody>
        </p:sp>
        <p:sp>
          <p:nvSpPr>
            <p:cNvPr id="53" name="타원 52"/>
            <p:cNvSpPr/>
            <p:nvPr/>
          </p:nvSpPr>
          <p:spPr>
            <a:xfrm>
              <a:off x="5251821" y="2995144"/>
              <a:ext cx="1656184" cy="165618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476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4543950" y="1820789"/>
              <a:ext cx="1656184" cy="165618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476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/>
            <p:cNvSpPr/>
            <p:nvPr/>
          </p:nvSpPr>
          <p:spPr>
            <a:xfrm>
              <a:off x="3838384" y="3003798"/>
              <a:ext cx="1656184" cy="165618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444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4502713" y="2537989"/>
              <a:ext cx="1781765" cy="178176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891781" y="1986641"/>
              <a:ext cx="932215" cy="5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</a:rPr>
                <a:t>정의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887558" y="3643216"/>
              <a:ext cx="932215" cy="5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</a:rPr>
                <a:t>과정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960097" y="3643216"/>
              <a:ext cx="932215" cy="5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</a:rPr>
                <a:t>홍보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03749" y="3192004"/>
              <a:ext cx="1944216" cy="523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/>
                <a:t>시나리오</a:t>
              </a:r>
            </a:p>
          </p:txBody>
        </p:sp>
        <p:sp>
          <p:nvSpPr>
            <p:cNvPr id="19" name="위쪽 화살표 18"/>
            <p:cNvSpPr/>
            <p:nvPr/>
          </p:nvSpPr>
          <p:spPr>
            <a:xfrm>
              <a:off x="5251821" y="1531890"/>
              <a:ext cx="242747" cy="319780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위쪽 화살표 60"/>
            <p:cNvSpPr/>
            <p:nvPr/>
          </p:nvSpPr>
          <p:spPr>
            <a:xfrm rot="5400000">
              <a:off x="6917494" y="3749489"/>
              <a:ext cx="242747" cy="319780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위쪽 화살표 61"/>
            <p:cNvSpPr/>
            <p:nvPr/>
          </p:nvSpPr>
          <p:spPr>
            <a:xfrm rot="16200000">
              <a:off x="3602405" y="3744935"/>
              <a:ext cx="242747" cy="319780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4747550" y="915566"/>
            <a:ext cx="1528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영화의 대본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7370551" y="3363838"/>
            <a:ext cx="1521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“</a:t>
            </a:r>
            <a:r>
              <a:rPr lang="ko-KR" altLang="en-US" dirty="0"/>
              <a:t>우리 카페의 장점을 부각</a:t>
            </a:r>
            <a:r>
              <a:rPr lang="en-US" altLang="ko-KR" dirty="0"/>
              <a:t>”</a:t>
            </a:r>
            <a:endParaRPr lang="ko-KR" alt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907704" y="3363838"/>
            <a:ext cx="1835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“</a:t>
            </a:r>
            <a:r>
              <a:rPr lang="ko-KR" altLang="en-US" dirty="0"/>
              <a:t>과제 진행과정을 보여줌</a:t>
            </a:r>
            <a:r>
              <a:rPr lang="en-US" altLang="ko-KR" dirty="0"/>
              <a:t>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2118915"/>
      </p:ext>
    </p:extLst>
  </p:cSld>
  <p:clrMapOvr>
    <a:masterClrMapping/>
  </p:clrMapOvr>
  <p:transition spd="slow">
    <p:push dir="d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71331"/>
            <a:ext cx="0" cy="288032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2303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02 . </a:t>
            </a:r>
            <a:r>
              <a:rPr lang="ko-KR" altLang="en-US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시나리오 작성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각 삼각형 5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0" y="468052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8100392" y="699542"/>
            <a:ext cx="920130" cy="441126"/>
            <a:chOff x="4551350" y="1059583"/>
            <a:chExt cx="920130" cy="492387"/>
          </a:xfrm>
        </p:grpSpPr>
        <p:sp>
          <p:nvSpPr>
            <p:cNvPr id="32" name="직사각형 31"/>
            <p:cNvSpPr/>
            <p:nvPr/>
          </p:nvSpPr>
          <p:spPr>
            <a:xfrm>
              <a:off x="4551350" y="1059583"/>
              <a:ext cx="704106" cy="4923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551350" y="1061392"/>
              <a:ext cx="920130" cy="343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FFC000"/>
                  </a:solidFill>
                  <a:latin typeface="HY견고딕" pitchFamily="18" charset="-127"/>
                  <a:ea typeface="HY견고딕" pitchFamily="18" charset="-127"/>
                </a:rPr>
                <a:t>과정</a:t>
              </a:r>
              <a:endParaRPr lang="ko-KR" altLang="en-US" u="sng" dirty="0"/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4665712" y="1419622"/>
              <a:ext cx="389694" cy="0"/>
            </a:xfrm>
            <a:prstGeom prst="line">
              <a:avLst/>
            </a:prstGeom>
            <a:ln w="2222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7" name="Rectangle 5">
            <a:extLst>
              <a:ext uri="{FF2B5EF4-FFF2-40B4-BE49-F238E27FC236}">
                <a16:creationId xmlns:a16="http://schemas.microsoft.com/office/drawing/2014/main" id="{6267DB55-0E3A-4DB3-B6E0-0AB14FC62E43}"/>
              </a:ext>
            </a:extLst>
          </p:cNvPr>
          <p:cNvSpPr/>
          <p:nvPr/>
        </p:nvSpPr>
        <p:spPr>
          <a:xfrm>
            <a:off x="-8046" y="3536320"/>
            <a:ext cx="4545331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Rectangle 7">
            <a:extLst>
              <a:ext uri="{FF2B5EF4-FFF2-40B4-BE49-F238E27FC236}">
                <a16:creationId xmlns:a16="http://schemas.microsoft.com/office/drawing/2014/main" id="{2CB74AF3-F9B6-4242-BE5E-4700FB9CC5AF}"/>
              </a:ext>
            </a:extLst>
          </p:cNvPr>
          <p:cNvSpPr/>
          <p:nvPr/>
        </p:nvSpPr>
        <p:spPr>
          <a:xfrm>
            <a:off x="-8046" y="2218746"/>
            <a:ext cx="3727189" cy="54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Rectangle 8">
            <a:extLst>
              <a:ext uri="{FF2B5EF4-FFF2-40B4-BE49-F238E27FC236}">
                <a16:creationId xmlns:a16="http://schemas.microsoft.com/office/drawing/2014/main" id="{A15D6D1E-C5CD-417F-9F68-ADA98010BC5C}"/>
              </a:ext>
            </a:extLst>
          </p:cNvPr>
          <p:cNvSpPr/>
          <p:nvPr/>
        </p:nvSpPr>
        <p:spPr>
          <a:xfrm>
            <a:off x="-8046" y="1563638"/>
            <a:ext cx="3328648" cy="5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Rectangle 9">
            <a:extLst>
              <a:ext uri="{FF2B5EF4-FFF2-40B4-BE49-F238E27FC236}">
                <a16:creationId xmlns:a16="http://schemas.microsoft.com/office/drawing/2014/main" id="{32F65C3B-A7A5-43EB-AC16-7A32C19CFCC6}"/>
              </a:ext>
            </a:extLst>
          </p:cNvPr>
          <p:cNvSpPr/>
          <p:nvPr/>
        </p:nvSpPr>
        <p:spPr>
          <a:xfrm>
            <a:off x="-7484" y="915566"/>
            <a:ext cx="2921323" cy="54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2" name="Group 10">
            <a:extLst>
              <a:ext uri="{FF2B5EF4-FFF2-40B4-BE49-F238E27FC236}">
                <a16:creationId xmlns:a16="http://schemas.microsoft.com/office/drawing/2014/main" id="{7D3AB6D7-B468-4403-B9C3-FF071F1ED70D}"/>
              </a:ext>
            </a:extLst>
          </p:cNvPr>
          <p:cNvGrpSpPr/>
          <p:nvPr/>
        </p:nvGrpSpPr>
        <p:grpSpPr>
          <a:xfrm>
            <a:off x="4670080" y="3412330"/>
            <a:ext cx="4366416" cy="671588"/>
            <a:chOff x="2543198" y="4388490"/>
            <a:chExt cx="2577763" cy="671588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54EC8E68-1156-418D-9F02-6B6FAA6F2A07}"/>
                </a:ext>
              </a:extLst>
            </p:cNvPr>
            <p:cNvSpPr txBox="1"/>
            <p:nvPr/>
          </p:nvSpPr>
          <p:spPr>
            <a:xfrm>
              <a:off x="2551706" y="4598413"/>
              <a:ext cx="25692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카페 메뉴 목록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프로세싱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영상 설명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47F34EB-BCF8-4FE7-996C-1535F6ED1BE1}"/>
                </a:ext>
              </a:extLst>
            </p:cNvPr>
            <p:cNvSpPr txBox="1"/>
            <p:nvPr/>
          </p:nvSpPr>
          <p:spPr>
            <a:xfrm>
              <a:off x="2543198" y="4388490"/>
              <a:ext cx="2547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Design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85" name="Group 13">
            <a:extLst>
              <a:ext uri="{FF2B5EF4-FFF2-40B4-BE49-F238E27FC236}">
                <a16:creationId xmlns:a16="http://schemas.microsoft.com/office/drawing/2014/main" id="{8FCF18B2-3F04-48F7-8FD3-5F5ED557D3C9}"/>
              </a:ext>
            </a:extLst>
          </p:cNvPr>
          <p:cNvGrpSpPr/>
          <p:nvPr/>
        </p:nvGrpSpPr>
        <p:grpSpPr>
          <a:xfrm>
            <a:off x="4238032" y="2720716"/>
            <a:ext cx="4366416" cy="671588"/>
            <a:chOff x="2543198" y="4388490"/>
            <a:chExt cx="2577763" cy="671588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0B53CA5-1982-4D3E-B2A0-4821DC58C993}"/>
                </a:ext>
              </a:extLst>
            </p:cNvPr>
            <p:cNvSpPr txBox="1"/>
            <p:nvPr/>
          </p:nvSpPr>
          <p:spPr>
            <a:xfrm>
              <a:off x="2551706" y="4598413"/>
              <a:ext cx="25692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카페 외부 디자인 모습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카페 내부 디자인 모습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+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로고 디자인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6F56AAA-B850-4A90-A479-3DC271EE789B}"/>
                </a:ext>
              </a:extLst>
            </p:cNvPr>
            <p:cNvSpPr txBox="1"/>
            <p:nvPr/>
          </p:nvSpPr>
          <p:spPr>
            <a:xfrm>
              <a:off x="2543198" y="4388490"/>
              <a:ext cx="2547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Functional Analysis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88" name="Group 16">
            <a:extLst>
              <a:ext uri="{FF2B5EF4-FFF2-40B4-BE49-F238E27FC236}">
                <a16:creationId xmlns:a16="http://schemas.microsoft.com/office/drawing/2014/main" id="{7A5AC93F-AED0-418E-B91E-DB3CC8230435}"/>
              </a:ext>
            </a:extLst>
          </p:cNvPr>
          <p:cNvGrpSpPr/>
          <p:nvPr/>
        </p:nvGrpSpPr>
        <p:grpSpPr>
          <a:xfrm>
            <a:off x="3851920" y="2067694"/>
            <a:ext cx="4366416" cy="1040920"/>
            <a:chOff x="2543198" y="4388490"/>
            <a:chExt cx="2577763" cy="1040920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6772B8E-9B9B-4129-B994-C5B8AD716760}"/>
                </a:ext>
              </a:extLst>
            </p:cNvPr>
            <p:cNvSpPr txBox="1"/>
            <p:nvPr/>
          </p:nvSpPr>
          <p:spPr>
            <a:xfrm>
              <a:off x="2551706" y="4598413"/>
              <a:ext cx="25692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카페 주제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/ 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카페 이름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+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의미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부지 조사 사진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+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아이디어 목록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Tx/>
                <a:buChar char="-"/>
              </a:pP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  <a:p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2EE3F45-0E2A-4DA7-8617-DE71C88B2258}"/>
                </a:ext>
              </a:extLst>
            </p:cNvPr>
            <p:cNvSpPr txBox="1"/>
            <p:nvPr/>
          </p:nvSpPr>
          <p:spPr>
            <a:xfrm>
              <a:off x="2543198" y="4388490"/>
              <a:ext cx="2547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Requirement Analysis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91" name="Group 19">
            <a:extLst>
              <a:ext uri="{FF2B5EF4-FFF2-40B4-BE49-F238E27FC236}">
                <a16:creationId xmlns:a16="http://schemas.microsoft.com/office/drawing/2014/main" id="{FFE15570-CAAB-48F6-A8D2-B8D46F0EA244}"/>
              </a:ext>
            </a:extLst>
          </p:cNvPr>
          <p:cNvGrpSpPr/>
          <p:nvPr/>
        </p:nvGrpSpPr>
        <p:grpSpPr>
          <a:xfrm>
            <a:off x="3419872" y="1396106"/>
            <a:ext cx="4366416" cy="671588"/>
            <a:chOff x="2543198" y="4388490"/>
            <a:chExt cx="2577763" cy="671588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EB4DA66-7612-497C-8DAC-1AA431F2B773}"/>
                </a:ext>
              </a:extLst>
            </p:cNvPr>
            <p:cNvSpPr txBox="1"/>
            <p:nvPr/>
          </p:nvSpPr>
          <p:spPr>
            <a:xfrm>
              <a:off x="2551706" y="4598413"/>
              <a:ext cx="25692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OPPM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목표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주요과업 선정 과정 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완성된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OPPM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사진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ED69594-2644-4E40-9E51-06A68D2E462E}"/>
                </a:ext>
              </a:extLst>
            </p:cNvPr>
            <p:cNvSpPr txBox="1"/>
            <p:nvPr/>
          </p:nvSpPr>
          <p:spPr>
            <a:xfrm>
              <a:off x="2543198" y="4388490"/>
              <a:ext cx="2547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Define 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94" name="Group 22">
            <a:extLst>
              <a:ext uri="{FF2B5EF4-FFF2-40B4-BE49-F238E27FC236}">
                <a16:creationId xmlns:a16="http://schemas.microsoft.com/office/drawing/2014/main" id="{7BD68D5B-0347-47C8-89B5-47E8C35BE7A2}"/>
              </a:ext>
            </a:extLst>
          </p:cNvPr>
          <p:cNvGrpSpPr/>
          <p:nvPr/>
        </p:nvGrpSpPr>
        <p:grpSpPr>
          <a:xfrm>
            <a:off x="3131840" y="699542"/>
            <a:ext cx="3594399" cy="673283"/>
            <a:chOff x="2543198" y="4317059"/>
            <a:chExt cx="2992403" cy="667889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0E2666B-AF95-4970-B45A-55179B2A50A5}"/>
                </a:ext>
              </a:extLst>
            </p:cNvPr>
            <p:cNvSpPr txBox="1"/>
            <p:nvPr/>
          </p:nvSpPr>
          <p:spPr>
            <a:xfrm>
              <a:off x="2551706" y="4526982"/>
              <a:ext cx="2983895" cy="457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구성원들 사진 첨부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/ 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각자 맡은 역할 소개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미팅 계획서 사진 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0279D9E-E609-4281-8BD9-7983FC0CF1CB}"/>
                </a:ext>
              </a:extLst>
            </p:cNvPr>
            <p:cNvSpPr txBox="1"/>
            <p:nvPr/>
          </p:nvSpPr>
          <p:spPr>
            <a:xfrm>
              <a:off x="2543198" y="4317059"/>
              <a:ext cx="2547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5"/>
                  </a:solidFill>
                  <a:cs typeface="Arial" pitchFamily="34" charset="0"/>
                </a:rPr>
                <a:t>Identify</a:t>
              </a:r>
              <a:endParaRPr lang="ko-KR" altLang="en-US" sz="12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CBAE96D0-2BFF-4FE7-A14E-E400625C89C2}"/>
              </a:ext>
            </a:extLst>
          </p:cNvPr>
          <p:cNvSpPr txBox="1"/>
          <p:nvPr/>
        </p:nvSpPr>
        <p:spPr>
          <a:xfrm>
            <a:off x="1691680" y="1020849"/>
            <a:ext cx="1208361" cy="372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Identify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57B0AF4-CF90-4C38-8111-A9CC21D970E6}"/>
              </a:ext>
            </a:extLst>
          </p:cNvPr>
          <p:cNvSpPr txBox="1"/>
          <p:nvPr/>
        </p:nvSpPr>
        <p:spPr>
          <a:xfrm>
            <a:off x="2123728" y="1691261"/>
            <a:ext cx="1208361" cy="372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Define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B836C26-4A7F-400E-B1D1-91FF04F92BB6}"/>
              </a:ext>
            </a:extLst>
          </p:cNvPr>
          <p:cNvSpPr txBox="1"/>
          <p:nvPr/>
        </p:nvSpPr>
        <p:spPr>
          <a:xfrm>
            <a:off x="2261940" y="3038025"/>
            <a:ext cx="1208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Option C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07C5103-8B63-492B-A402-C8C58931F177}"/>
              </a:ext>
            </a:extLst>
          </p:cNvPr>
          <p:cNvSpPr txBox="1"/>
          <p:nvPr/>
        </p:nvSpPr>
        <p:spPr>
          <a:xfrm>
            <a:off x="4041442" y="4500858"/>
            <a:ext cx="1208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Option 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2" name="Isosceles Triangle 8">
            <a:extLst>
              <a:ext uri="{FF2B5EF4-FFF2-40B4-BE49-F238E27FC236}">
                <a16:creationId xmlns:a16="http://schemas.microsoft.com/office/drawing/2014/main" id="{CAF0E9E0-6718-4D80-B8F1-8ECDC0E4CAE2}"/>
              </a:ext>
            </a:extLst>
          </p:cNvPr>
          <p:cNvSpPr/>
          <p:nvPr/>
        </p:nvSpPr>
        <p:spPr>
          <a:xfrm rot="16200000">
            <a:off x="5484388" y="4470877"/>
            <a:ext cx="311874" cy="371836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8" name="Rectangle 6">
            <a:extLst>
              <a:ext uri="{FF2B5EF4-FFF2-40B4-BE49-F238E27FC236}">
                <a16:creationId xmlns:a16="http://schemas.microsoft.com/office/drawing/2014/main" id="{7E5304BB-A05D-40D0-9794-346201194DF6}"/>
              </a:ext>
            </a:extLst>
          </p:cNvPr>
          <p:cNvSpPr/>
          <p:nvPr/>
        </p:nvSpPr>
        <p:spPr>
          <a:xfrm>
            <a:off x="-8046" y="2868854"/>
            <a:ext cx="4129166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57B0AF4-CF90-4C38-8111-A9CC21D970E6}"/>
              </a:ext>
            </a:extLst>
          </p:cNvPr>
          <p:cNvSpPr txBox="1"/>
          <p:nvPr/>
        </p:nvSpPr>
        <p:spPr>
          <a:xfrm>
            <a:off x="1116868" y="2321592"/>
            <a:ext cx="2591036" cy="372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Requirement Analysis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57B0AF4-CF90-4C38-8111-A9CC21D970E6}"/>
              </a:ext>
            </a:extLst>
          </p:cNvPr>
          <p:cNvSpPr txBox="1"/>
          <p:nvPr/>
        </p:nvSpPr>
        <p:spPr>
          <a:xfrm>
            <a:off x="1906884" y="2981365"/>
            <a:ext cx="2161060" cy="372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Functional Analysis 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57B0AF4-CF90-4C38-8111-A9CC21D970E6}"/>
              </a:ext>
            </a:extLst>
          </p:cNvPr>
          <p:cNvSpPr txBox="1"/>
          <p:nvPr/>
        </p:nvSpPr>
        <p:spPr>
          <a:xfrm>
            <a:off x="3430494" y="3648831"/>
            <a:ext cx="1141506" cy="372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Design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0" name="Rectangle 5">
            <a:extLst>
              <a:ext uri="{FF2B5EF4-FFF2-40B4-BE49-F238E27FC236}">
                <a16:creationId xmlns:a16="http://schemas.microsoft.com/office/drawing/2014/main" id="{6267DB55-0E3A-4DB3-B6E0-0AB14FC62E43}"/>
              </a:ext>
            </a:extLst>
          </p:cNvPr>
          <p:cNvSpPr/>
          <p:nvPr/>
        </p:nvSpPr>
        <p:spPr>
          <a:xfrm>
            <a:off x="-560" y="4213420"/>
            <a:ext cx="4916808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57B0AF4-CF90-4C38-8111-A9CC21D970E6}"/>
              </a:ext>
            </a:extLst>
          </p:cNvPr>
          <p:cNvSpPr txBox="1"/>
          <p:nvPr/>
        </p:nvSpPr>
        <p:spPr>
          <a:xfrm>
            <a:off x="3061446" y="4325931"/>
            <a:ext cx="1794215" cy="372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Implementation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12" name="Group 10">
            <a:extLst>
              <a:ext uri="{FF2B5EF4-FFF2-40B4-BE49-F238E27FC236}">
                <a16:creationId xmlns:a16="http://schemas.microsoft.com/office/drawing/2014/main" id="{7D3AB6D7-B468-4403-B9C3-FF071F1ED70D}"/>
              </a:ext>
            </a:extLst>
          </p:cNvPr>
          <p:cNvGrpSpPr/>
          <p:nvPr/>
        </p:nvGrpSpPr>
        <p:grpSpPr>
          <a:xfrm>
            <a:off x="5030120" y="4060402"/>
            <a:ext cx="4366416" cy="671588"/>
            <a:chOff x="2543198" y="4388490"/>
            <a:chExt cx="2577763" cy="671588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4EC8E68-1156-418D-9F02-6B6FAA6F2A07}"/>
                </a:ext>
              </a:extLst>
            </p:cNvPr>
            <p:cNvSpPr txBox="1"/>
            <p:nvPr/>
          </p:nvSpPr>
          <p:spPr>
            <a:xfrm>
              <a:off x="2551706" y="4598413"/>
              <a:ext cx="25692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어플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디자인 소개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영상물 구현 사진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47F34EB-BCF8-4FE7-996C-1535F6ED1BE1}"/>
                </a:ext>
              </a:extLst>
            </p:cNvPr>
            <p:cNvSpPr txBox="1"/>
            <p:nvPr/>
          </p:nvSpPr>
          <p:spPr>
            <a:xfrm>
              <a:off x="2543198" y="4388490"/>
              <a:ext cx="2547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>
                      <a:lumMod val="50000"/>
                    </a:schemeClr>
                  </a:solidFill>
                  <a:cs typeface="Arial" pitchFamily="34" charset="0"/>
                </a:rPr>
                <a:t>Implementation</a:t>
              </a:r>
              <a:endParaRPr lang="ko-KR" altLang="en-US" sz="1200" b="1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6322593"/>
      </p:ext>
    </p:extLst>
  </p:cSld>
  <p:clrMapOvr>
    <a:masterClrMapping/>
  </p:clrMapOvr>
  <p:transition spd="slow">
    <p:push dir="d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71331"/>
            <a:ext cx="0" cy="288032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2303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02 . </a:t>
            </a:r>
            <a:r>
              <a:rPr lang="ko-KR" altLang="en-US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시나리오 작성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각 삼각형 5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0" y="468052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4932040" y="698003"/>
            <a:ext cx="4530907" cy="561549"/>
            <a:chOff x="4551350" y="1059583"/>
            <a:chExt cx="4530907" cy="626803"/>
          </a:xfrm>
        </p:grpSpPr>
        <p:sp>
          <p:nvSpPr>
            <p:cNvPr id="32" name="직사각형 31"/>
            <p:cNvSpPr/>
            <p:nvPr/>
          </p:nvSpPr>
          <p:spPr>
            <a:xfrm>
              <a:off x="4551350" y="1059583"/>
              <a:ext cx="4026734" cy="4923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580378" y="1102366"/>
              <a:ext cx="4501879" cy="58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rgbClr val="FFC000"/>
                  </a:solidFill>
                  <a:latin typeface="HY견고딕" pitchFamily="18" charset="-127"/>
                  <a:ea typeface="HY견고딕" pitchFamily="18" charset="-127"/>
                </a:rPr>
                <a:t>홍보 </a:t>
              </a:r>
              <a:r>
                <a:rPr lang="en-US" altLang="ko-KR" sz="1400" dirty="0">
                  <a:solidFill>
                    <a:srgbClr val="FFC000"/>
                  </a:solidFill>
                  <a:latin typeface="HY견고딕" pitchFamily="18" charset="-127"/>
                  <a:ea typeface="HY견고딕" pitchFamily="18" charset="-127"/>
                </a:rPr>
                <a:t>-“</a:t>
              </a:r>
              <a:r>
                <a:rPr lang="ko-KR" altLang="en-US" sz="1400" dirty="0">
                  <a:solidFill>
                    <a:srgbClr val="FFC000"/>
                  </a:solidFill>
                  <a:latin typeface="HY견고딕" pitchFamily="18" charset="-127"/>
                  <a:ea typeface="HY견고딕" pitchFamily="18" charset="-127"/>
                </a:rPr>
                <a:t>당신이 우리 카페를 와야 하는 이유 </a:t>
              </a:r>
              <a:r>
                <a:rPr lang="en-US" altLang="ko-KR" sz="1400" dirty="0">
                  <a:solidFill>
                    <a:srgbClr val="FFC000"/>
                  </a:solidFill>
                  <a:latin typeface="HY견고딕" pitchFamily="18" charset="-127"/>
                  <a:ea typeface="HY견고딕" pitchFamily="18" charset="-127"/>
                </a:rPr>
                <a:t>6”</a:t>
              </a:r>
              <a:endParaRPr lang="en-US" altLang="ko-KR" sz="1400" dirty="0"/>
            </a:p>
            <a:p>
              <a:r>
                <a:rPr lang="ko-KR" altLang="en-US" sz="1400" dirty="0">
                  <a:solidFill>
                    <a:srgbClr val="FFC000"/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  <a:endParaRPr lang="ko-KR" altLang="en-US" u="sng" dirty="0"/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4665712" y="1419622"/>
              <a:ext cx="3769176" cy="0"/>
            </a:xfrm>
            <a:prstGeom prst="line">
              <a:avLst/>
            </a:prstGeom>
            <a:ln w="2222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D07C5103-8B63-492B-A402-C8C58931F177}"/>
              </a:ext>
            </a:extLst>
          </p:cNvPr>
          <p:cNvSpPr txBox="1"/>
          <p:nvPr/>
        </p:nvSpPr>
        <p:spPr>
          <a:xfrm>
            <a:off x="2644824" y="4500858"/>
            <a:ext cx="1208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Option 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ectangle 5">
            <a:extLst>
              <a:ext uri="{FF2B5EF4-FFF2-40B4-BE49-F238E27FC236}">
                <a16:creationId xmlns:a16="http://schemas.microsoft.com/office/drawing/2014/main" id="{6267DB55-0E3A-4DB3-B6E0-0AB14FC62E43}"/>
              </a:ext>
            </a:extLst>
          </p:cNvPr>
          <p:cNvSpPr/>
          <p:nvPr/>
        </p:nvSpPr>
        <p:spPr>
          <a:xfrm>
            <a:off x="-8827" y="3536320"/>
            <a:ext cx="3140667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Rectangle 7">
            <a:extLst>
              <a:ext uri="{FF2B5EF4-FFF2-40B4-BE49-F238E27FC236}">
                <a16:creationId xmlns:a16="http://schemas.microsoft.com/office/drawing/2014/main" id="{2CB74AF3-F9B6-4242-BE5E-4700FB9CC5AF}"/>
              </a:ext>
            </a:extLst>
          </p:cNvPr>
          <p:cNvSpPr/>
          <p:nvPr/>
        </p:nvSpPr>
        <p:spPr>
          <a:xfrm>
            <a:off x="0" y="2218746"/>
            <a:ext cx="2322823" cy="54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Rectangle 8">
            <a:extLst>
              <a:ext uri="{FF2B5EF4-FFF2-40B4-BE49-F238E27FC236}">
                <a16:creationId xmlns:a16="http://schemas.microsoft.com/office/drawing/2014/main" id="{A15D6D1E-C5CD-417F-9F68-ADA98010BC5C}"/>
              </a:ext>
            </a:extLst>
          </p:cNvPr>
          <p:cNvSpPr/>
          <p:nvPr/>
        </p:nvSpPr>
        <p:spPr>
          <a:xfrm>
            <a:off x="0" y="1563638"/>
            <a:ext cx="1903429" cy="5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Rectangle 9">
            <a:extLst>
              <a:ext uri="{FF2B5EF4-FFF2-40B4-BE49-F238E27FC236}">
                <a16:creationId xmlns:a16="http://schemas.microsoft.com/office/drawing/2014/main" id="{32F65C3B-A7A5-43EB-AC16-7A32C19CFCC6}"/>
              </a:ext>
            </a:extLst>
          </p:cNvPr>
          <p:cNvSpPr/>
          <p:nvPr/>
        </p:nvSpPr>
        <p:spPr>
          <a:xfrm>
            <a:off x="1" y="915566"/>
            <a:ext cx="1506548" cy="54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7" name="Group 10">
            <a:extLst>
              <a:ext uri="{FF2B5EF4-FFF2-40B4-BE49-F238E27FC236}">
                <a16:creationId xmlns:a16="http://schemas.microsoft.com/office/drawing/2014/main" id="{7D3AB6D7-B468-4403-B9C3-FF071F1ED70D}"/>
              </a:ext>
            </a:extLst>
          </p:cNvPr>
          <p:cNvGrpSpPr/>
          <p:nvPr/>
        </p:nvGrpSpPr>
        <p:grpSpPr>
          <a:xfrm>
            <a:off x="3229920" y="3524988"/>
            <a:ext cx="4366416" cy="517700"/>
            <a:chOff x="2543198" y="4388490"/>
            <a:chExt cx="2577763" cy="51770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4EC8E68-1156-418D-9F02-6B6FAA6F2A07}"/>
                </a:ext>
              </a:extLst>
            </p:cNvPr>
            <p:cNvSpPr txBox="1"/>
            <p:nvPr/>
          </p:nvSpPr>
          <p:spPr>
            <a:xfrm>
              <a:off x="2551706" y="4598413"/>
              <a:ext cx="25692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어플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기능 중 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‘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빈 좌석 표시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’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기능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47F34EB-BCF8-4FE7-996C-1535F6ED1BE1}"/>
                </a:ext>
              </a:extLst>
            </p:cNvPr>
            <p:cNvSpPr txBox="1"/>
            <p:nvPr/>
          </p:nvSpPr>
          <p:spPr>
            <a:xfrm>
              <a:off x="2543198" y="4388490"/>
              <a:ext cx="2547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5.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60" name="Group 13">
            <a:extLst>
              <a:ext uri="{FF2B5EF4-FFF2-40B4-BE49-F238E27FC236}">
                <a16:creationId xmlns:a16="http://schemas.microsoft.com/office/drawing/2014/main" id="{8FCF18B2-3F04-48F7-8FD3-5F5ED557D3C9}"/>
              </a:ext>
            </a:extLst>
          </p:cNvPr>
          <p:cNvGrpSpPr/>
          <p:nvPr/>
        </p:nvGrpSpPr>
        <p:grpSpPr>
          <a:xfrm>
            <a:off x="2829294" y="2876916"/>
            <a:ext cx="4366416" cy="517700"/>
            <a:chOff x="2543198" y="4388490"/>
            <a:chExt cx="2577763" cy="51770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0B53CA5-1982-4D3E-B2A0-4821DC58C993}"/>
                </a:ext>
              </a:extLst>
            </p:cNvPr>
            <p:cNvSpPr txBox="1"/>
            <p:nvPr/>
          </p:nvSpPr>
          <p:spPr>
            <a:xfrm>
              <a:off x="2551706" y="4598413"/>
              <a:ext cx="25692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소비자를 사로잡는 다양한 이벤트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,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쿠폰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6F56AAA-B850-4A90-A479-3DC271EE789B}"/>
                </a:ext>
              </a:extLst>
            </p:cNvPr>
            <p:cNvSpPr txBox="1"/>
            <p:nvPr/>
          </p:nvSpPr>
          <p:spPr>
            <a:xfrm>
              <a:off x="2543198" y="4388490"/>
              <a:ext cx="2547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4.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63" name="Group 16">
            <a:extLst>
              <a:ext uri="{FF2B5EF4-FFF2-40B4-BE49-F238E27FC236}">
                <a16:creationId xmlns:a16="http://schemas.microsoft.com/office/drawing/2014/main" id="{7A5AC93F-AED0-418E-B91E-DB3CC8230435}"/>
              </a:ext>
            </a:extLst>
          </p:cNvPr>
          <p:cNvGrpSpPr/>
          <p:nvPr/>
        </p:nvGrpSpPr>
        <p:grpSpPr>
          <a:xfrm>
            <a:off x="2455302" y="2188194"/>
            <a:ext cx="4366416" cy="733143"/>
            <a:chOff x="2543198" y="4388490"/>
            <a:chExt cx="2577763" cy="733143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6772B8E-9B9B-4129-B994-C5B8AD716760}"/>
                </a:ext>
              </a:extLst>
            </p:cNvPr>
            <p:cNvSpPr txBox="1"/>
            <p:nvPr/>
          </p:nvSpPr>
          <p:spPr>
            <a:xfrm>
              <a:off x="2551706" y="4598413"/>
              <a:ext cx="25692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온돌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(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좌식</a:t>
              </a:r>
              <a:r>
                <a:rPr lang="en-US" altLang="ko-KR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) </a:t>
              </a: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구역 마련</a:t>
              </a:r>
              <a:endPara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  <a:p>
              <a:endPara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2EE3F45-0E2A-4DA7-8617-DE71C88B2258}"/>
                </a:ext>
              </a:extLst>
            </p:cNvPr>
            <p:cNvSpPr txBox="1"/>
            <p:nvPr/>
          </p:nvSpPr>
          <p:spPr>
            <a:xfrm>
              <a:off x="2543198" y="4388490"/>
              <a:ext cx="2547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3.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66" name="Group 19">
            <a:extLst>
              <a:ext uri="{FF2B5EF4-FFF2-40B4-BE49-F238E27FC236}">
                <a16:creationId xmlns:a16="http://schemas.microsoft.com/office/drawing/2014/main" id="{FFE15570-CAAB-48F6-A8D2-B8D46F0EA244}"/>
              </a:ext>
            </a:extLst>
          </p:cNvPr>
          <p:cNvGrpSpPr/>
          <p:nvPr/>
        </p:nvGrpSpPr>
        <p:grpSpPr>
          <a:xfrm>
            <a:off x="2023254" y="1580772"/>
            <a:ext cx="4366416" cy="517700"/>
            <a:chOff x="2543198" y="4388490"/>
            <a:chExt cx="2577763" cy="51770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EB4DA66-7612-497C-8DAC-1AA431F2B773}"/>
                </a:ext>
              </a:extLst>
            </p:cNvPr>
            <p:cNvSpPr txBox="1"/>
            <p:nvPr/>
          </p:nvSpPr>
          <p:spPr>
            <a:xfrm>
              <a:off x="2551706" y="4598413"/>
              <a:ext cx="25692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온돌 좌석 디스플레이 설치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ED69594-2644-4E40-9E51-06A68D2E462E}"/>
                </a:ext>
              </a:extLst>
            </p:cNvPr>
            <p:cNvSpPr txBox="1"/>
            <p:nvPr/>
          </p:nvSpPr>
          <p:spPr>
            <a:xfrm>
              <a:off x="2543198" y="4388490"/>
              <a:ext cx="2547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2. 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69" name="Group 22">
            <a:extLst>
              <a:ext uri="{FF2B5EF4-FFF2-40B4-BE49-F238E27FC236}">
                <a16:creationId xmlns:a16="http://schemas.microsoft.com/office/drawing/2014/main" id="{7BD68D5B-0347-47C8-89B5-47E8C35BE7A2}"/>
              </a:ext>
            </a:extLst>
          </p:cNvPr>
          <p:cNvGrpSpPr/>
          <p:nvPr/>
        </p:nvGrpSpPr>
        <p:grpSpPr>
          <a:xfrm>
            <a:off x="1619672" y="931007"/>
            <a:ext cx="3594399" cy="519396"/>
            <a:chOff x="2543198" y="4317059"/>
            <a:chExt cx="2992403" cy="51523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0E2666B-AF95-4970-B45A-55179B2A50A5}"/>
                </a:ext>
              </a:extLst>
            </p:cNvPr>
            <p:cNvSpPr txBox="1"/>
            <p:nvPr/>
          </p:nvSpPr>
          <p:spPr>
            <a:xfrm>
              <a:off x="2551706" y="4526982"/>
              <a:ext cx="2983895" cy="305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중국식 인테리어와 중국 차 메뉴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0279D9E-E609-4281-8BD9-7983FC0CF1CB}"/>
                </a:ext>
              </a:extLst>
            </p:cNvPr>
            <p:cNvSpPr txBox="1"/>
            <p:nvPr/>
          </p:nvSpPr>
          <p:spPr>
            <a:xfrm>
              <a:off x="2543198" y="4317059"/>
              <a:ext cx="2547414" cy="305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5"/>
                  </a:solidFill>
                  <a:cs typeface="Arial" pitchFamily="34" charset="0"/>
                </a:rPr>
                <a:t>1.</a:t>
              </a:r>
              <a:endParaRPr lang="ko-KR" altLang="en-US" sz="14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CBAE96D0-2BFF-4FE7-A14E-E400625C89C2}"/>
              </a:ext>
            </a:extLst>
          </p:cNvPr>
          <p:cNvSpPr txBox="1"/>
          <p:nvPr/>
        </p:nvSpPr>
        <p:spPr>
          <a:xfrm>
            <a:off x="1015768" y="1020849"/>
            <a:ext cx="49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1.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B836C26-4A7F-400E-B1D1-91FF04F92BB6}"/>
              </a:ext>
            </a:extLst>
          </p:cNvPr>
          <p:cNvSpPr txBox="1"/>
          <p:nvPr/>
        </p:nvSpPr>
        <p:spPr>
          <a:xfrm>
            <a:off x="865322" y="3038025"/>
            <a:ext cx="1208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Option C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5" name="Rectangle 6">
            <a:extLst>
              <a:ext uri="{FF2B5EF4-FFF2-40B4-BE49-F238E27FC236}">
                <a16:creationId xmlns:a16="http://schemas.microsoft.com/office/drawing/2014/main" id="{7E5304BB-A05D-40D0-9794-346201194DF6}"/>
              </a:ext>
            </a:extLst>
          </p:cNvPr>
          <p:cNvSpPr/>
          <p:nvPr/>
        </p:nvSpPr>
        <p:spPr>
          <a:xfrm>
            <a:off x="0" y="2868854"/>
            <a:ext cx="2699792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Rectangle 5">
            <a:extLst>
              <a:ext uri="{FF2B5EF4-FFF2-40B4-BE49-F238E27FC236}">
                <a16:creationId xmlns:a16="http://schemas.microsoft.com/office/drawing/2014/main" id="{6267DB55-0E3A-4DB3-B6E0-0AB14FC62E43}"/>
              </a:ext>
            </a:extLst>
          </p:cNvPr>
          <p:cNvSpPr/>
          <p:nvPr/>
        </p:nvSpPr>
        <p:spPr>
          <a:xfrm>
            <a:off x="-6501" y="4191990"/>
            <a:ext cx="3498381" cy="54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6" name="Group 10">
            <a:extLst>
              <a:ext uri="{FF2B5EF4-FFF2-40B4-BE49-F238E27FC236}">
                <a16:creationId xmlns:a16="http://schemas.microsoft.com/office/drawing/2014/main" id="{7D3AB6D7-B468-4403-B9C3-FF071F1ED70D}"/>
              </a:ext>
            </a:extLst>
          </p:cNvPr>
          <p:cNvGrpSpPr/>
          <p:nvPr/>
        </p:nvGrpSpPr>
        <p:grpSpPr>
          <a:xfrm>
            <a:off x="3633502" y="4227934"/>
            <a:ext cx="4366416" cy="517700"/>
            <a:chOff x="2543198" y="4388490"/>
            <a:chExt cx="2577763" cy="517700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4EC8E68-1156-418D-9F02-6B6FAA6F2A07}"/>
                </a:ext>
              </a:extLst>
            </p:cNvPr>
            <p:cNvSpPr txBox="1"/>
            <p:nvPr/>
          </p:nvSpPr>
          <p:spPr>
            <a:xfrm>
              <a:off x="2551706" y="4598413"/>
              <a:ext cx="25692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Tx/>
                <a:buChar char="-"/>
              </a:pPr>
              <a:r>
                <a:rPr lang="ko-KR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통 유리 벽면을 통한 아름다운 경관 감상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47F34EB-BCF8-4FE7-996C-1535F6ED1BE1}"/>
                </a:ext>
              </a:extLst>
            </p:cNvPr>
            <p:cNvSpPr txBox="1"/>
            <p:nvPr/>
          </p:nvSpPr>
          <p:spPr>
            <a:xfrm>
              <a:off x="2543198" y="4388490"/>
              <a:ext cx="25474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>
                      <a:lumMod val="50000"/>
                    </a:schemeClr>
                  </a:solidFill>
                  <a:cs typeface="Arial" pitchFamily="34" charset="0"/>
                </a:rPr>
                <a:t>6.</a:t>
              </a:r>
              <a:endParaRPr lang="ko-KR" altLang="en-US" sz="1400" b="1" dirty="0">
                <a:solidFill>
                  <a:schemeClr val="bg1">
                    <a:lumMod val="50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CBAE96D0-2BFF-4FE7-A14E-E400625C89C2}"/>
              </a:ext>
            </a:extLst>
          </p:cNvPr>
          <p:cNvSpPr txBox="1"/>
          <p:nvPr/>
        </p:nvSpPr>
        <p:spPr>
          <a:xfrm>
            <a:off x="1421124" y="1657650"/>
            <a:ext cx="49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2.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BAE96D0-2BFF-4FE7-A14E-E400625C89C2}"/>
              </a:ext>
            </a:extLst>
          </p:cNvPr>
          <p:cNvSpPr txBox="1"/>
          <p:nvPr/>
        </p:nvSpPr>
        <p:spPr>
          <a:xfrm>
            <a:off x="1806790" y="2312758"/>
            <a:ext cx="49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3.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BAE96D0-2BFF-4FE7-A14E-E400625C89C2}"/>
              </a:ext>
            </a:extLst>
          </p:cNvPr>
          <p:cNvSpPr txBox="1"/>
          <p:nvPr/>
        </p:nvSpPr>
        <p:spPr>
          <a:xfrm>
            <a:off x="2195736" y="2962866"/>
            <a:ext cx="49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4.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BAE96D0-2BFF-4FE7-A14E-E400625C89C2}"/>
              </a:ext>
            </a:extLst>
          </p:cNvPr>
          <p:cNvSpPr txBox="1"/>
          <p:nvPr/>
        </p:nvSpPr>
        <p:spPr>
          <a:xfrm>
            <a:off x="2649887" y="3630332"/>
            <a:ext cx="49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5.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BAE96D0-2BFF-4FE7-A14E-E400625C89C2}"/>
              </a:ext>
            </a:extLst>
          </p:cNvPr>
          <p:cNvSpPr txBox="1"/>
          <p:nvPr/>
        </p:nvSpPr>
        <p:spPr>
          <a:xfrm>
            <a:off x="3001100" y="4304966"/>
            <a:ext cx="490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6.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801106"/>
      </p:ext>
    </p:extLst>
  </p:cSld>
  <p:clrMapOvr>
    <a:masterClrMapping/>
  </p:clrMapOvr>
  <p:transition spd="slow">
    <p:push dir="d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2034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03 . </a:t>
            </a:r>
            <a:r>
              <a:rPr lang="ko-KR" altLang="en-US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영상물 제작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각 삼각형 5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1305D6-B6FA-4ECC-B6D4-A9E669B970C2}"/>
              </a:ext>
            </a:extLst>
          </p:cNvPr>
          <p:cNvSpPr txBox="1"/>
          <p:nvPr/>
        </p:nvSpPr>
        <p:spPr>
          <a:xfrm>
            <a:off x="195464" y="623369"/>
            <a:ext cx="241925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altLang="ko-KR" sz="1000" dirty="0"/>
              <a:t>APP</a:t>
            </a:r>
            <a:r>
              <a:rPr lang="ko-KR" altLang="en-US" sz="1000" dirty="0"/>
              <a:t> 디자인</a:t>
            </a:r>
            <a:endParaRPr lang="en-US" altLang="ko-KR" sz="1000" dirty="0"/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000" dirty="0"/>
              <a:t>시나리오 작성</a:t>
            </a:r>
            <a:endParaRPr lang="en-US" altLang="ko-KR" sz="1000" dirty="0"/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000" dirty="0">
                <a:solidFill>
                  <a:srgbClr val="FF0000"/>
                </a:solidFill>
              </a:rPr>
              <a:t>영상물 제작</a:t>
            </a:r>
            <a:endParaRPr lang="en-US" altLang="ko-KR" sz="1000" dirty="0">
              <a:solidFill>
                <a:srgbClr val="FF0000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84885BE-CD02-4C67-BF0A-8BA3CD7A9232}"/>
              </a:ext>
            </a:extLst>
          </p:cNvPr>
          <p:cNvCxnSpPr>
            <a:cxnSpLocks/>
          </p:cNvCxnSpPr>
          <p:nvPr/>
        </p:nvCxnSpPr>
        <p:spPr>
          <a:xfrm>
            <a:off x="1907704" y="608175"/>
            <a:ext cx="0" cy="4270325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41" t="43693" r="3160" b="29369"/>
          <a:stretch/>
        </p:blipFill>
        <p:spPr bwMode="auto">
          <a:xfrm>
            <a:off x="3203848" y="1059582"/>
            <a:ext cx="4176955" cy="2318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195736" y="3282752"/>
            <a:ext cx="1944216" cy="10891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ppt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슬라이드를 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이용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6516216" y="3282752"/>
            <a:ext cx="1944216" cy="10891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텍스트 </a:t>
            </a: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&amp; </a:t>
            </a:r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사진 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활용 </a:t>
            </a:r>
            <a:endParaRPr lang="en-US" altLang="ko-KR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521682" y="3391682"/>
            <a:ext cx="1621242" cy="9082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영상물을 구현한 과정 소개</a:t>
            </a:r>
          </a:p>
        </p:txBody>
      </p:sp>
      <p:sp>
        <p:nvSpPr>
          <p:cNvPr id="21" name="덧셈 기호 20"/>
          <p:cNvSpPr/>
          <p:nvPr/>
        </p:nvSpPr>
        <p:spPr>
          <a:xfrm>
            <a:off x="4100196" y="3611327"/>
            <a:ext cx="472591" cy="472591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덧셈 기호 3"/>
          <p:cNvSpPr/>
          <p:nvPr/>
        </p:nvSpPr>
        <p:spPr>
          <a:xfrm>
            <a:off x="6102381" y="3611327"/>
            <a:ext cx="472591" cy="472591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3270108" y="3075806"/>
            <a:ext cx="869844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6489712" y="3075806"/>
            <a:ext cx="864096" cy="0"/>
          </a:xfrm>
          <a:prstGeom prst="line">
            <a:avLst/>
          </a:prstGeom>
          <a:ln w="2222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2195736" y="3075806"/>
            <a:ext cx="1074372" cy="206946"/>
          </a:xfrm>
          <a:prstGeom prst="line">
            <a:avLst/>
          </a:prstGeom>
          <a:ln w="31750">
            <a:solidFill>
              <a:srgbClr val="F3E7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6" name="직선 연결선 4095"/>
          <p:cNvCxnSpPr/>
          <p:nvPr/>
        </p:nvCxnSpPr>
        <p:spPr>
          <a:xfrm>
            <a:off x="4139952" y="3075806"/>
            <a:ext cx="0" cy="206946"/>
          </a:xfrm>
          <a:prstGeom prst="line">
            <a:avLst/>
          </a:prstGeom>
          <a:ln w="31750">
            <a:solidFill>
              <a:srgbClr val="F3E7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0" name="직선 연결선 4099"/>
          <p:cNvCxnSpPr/>
          <p:nvPr/>
        </p:nvCxnSpPr>
        <p:spPr>
          <a:xfrm>
            <a:off x="6502964" y="3075806"/>
            <a:ext cx="0" cy="206946"/>
          </a:xfrm>
          <a:prstGeom prst="line">
            <a:avLst/>
          </a:prstGeom>
          <a:ln w="31750">
            <a:solidFill>
              <a:srgbClr val="F3E7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2" name="직선 연결선 4101"/>
          <p:cNvCxnSpPr/>
          <p:nvPr/>
        </p:nvCxnSpPr>
        <p:spPr>
          <a:xfrm>
            <a:off x="7380803" y="3075806"/>
            <a:ext cx="1079629" cy="206946"/>
          </a:xfrm>
          <a:prstGeom prst="line">
            <a:avLst/>
          </a:prstGeom>
          <a:ln w="31750">
            <a:solidFill>
              <a:srgbClr val="F3E74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564306"/>
      </p:ext>
    </p:extLst>
  </p:cSld>
  <p:clrMapOvr>
    <a:masterClrMapping/>
  </p:clrMapOvr>
  <p:transition spd="slow">
    <p:push dir="d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출처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각 삼각형 5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23528" y="771550"/>
            <a:ext cx="4572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100" dirty="0"/>
              <a:t>main : </a:t>
            </a:r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프로필이미지</a:t>
            </a:r>
            <a:r>
              <a:rPr lang="en-US" altLang="ko-KR" sz="1100" dirty="0"/>
              <a:t>)</a:t>
            </a:r>
          </a:p>
          <a:p>
            <a:r>
              <a:rPr lang="en-US" altLang="ko-KR" sz="1100" dirty="0"/>
              <a:t>http://callistore.com/shop/goods/goods_view.php?&amp;goodsno=1886</a:t>
            </a:r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아이콘</a:t>
            </a:r>
            <a:r>
              <a:rPr lang="en-US" altLang="ko-KR" sz="1100" dirty="0"/>
              <a:t>)</a:t>
            </a:r>
          </a:p>
          <a:p>
            <a:r>
              <a:rPr lang="ko-KR" altLang="en-US" sz="1100" dirty="0" err="1"/>
              <a:t>탐앤탐스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어플이미치</a:t>
            </a:r>
            <a:r>
              <a:rPr lang="ko-KR" altLang="en-US" sz="1100" dirty="0"/>
              <a:t> 참고</a:t>
            </a:r>
          </a:p>
          <a:p>
            <a:endParaRPr lang="ko-KR" altLang="en-US" sz="1100" dirty="0"/>
          </a:p>
          <a:p>
            <a:r>
              <a:rPr lang="en-US" altLang="ko-KR" sz="1100" dirty="0"/>
              <a:t>order : </a:t>
            </a:r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메뉴이미지</a:t>
            </a:r>
            <a:r>
              <a:rPr lang="en-US" altLang="ko-KR" sz="1100" dirty="0"/>
              <a:t>)</a:t>
            </a:r>
          </a:p>
          <a:p>
            <a:r>
              <a:rPr lang="en-US" altLang="ko-KR" sz="1100" dirty="0"/>
              <a:t>http://www.mycoffeestory.co.kr/xe/?mid=menu&amp;listStyle=viewer&amp;document_srl=425&amp;order_type=desc</a:t>
            </a:r>
          </a:p>
          <a:p>
            <a:endParaRPr lang="en-US" altLang="ko-KR" sz="1100" dirty="0"/>
          </a:p>
          <a:p>
            <a:r>
              <a:rPr lang="en-US" altLang="ko-KR" sz="1100" dirty="0"/>
              <a:t>event : </a:t>
            </a:r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이벤트이미지</a:t>
            </a:r>
            <a:r>
              <a:rPr lang="en-US" altLang="ko-KR" sz="1100" dirty="0"/>
              <a:t>)</a:t>
            </a:r>
          </a:p>
          <a:p>
            <a:r>
              <a:rPr lang="en-US" altLang="ko-KR" sz="1100" dirty="0"/>
              <a:t>https://post-phinf.pstatic.net/MjAxNzAzMjJfMTA5/MDAxNDkwMTcxNTE3ODA5.3qE_HNBIHdnHEdmzWLA7lO_iF9GSTikiEwRV1X25uWgg.p8BYdAvguNq6zdIyxhp0YvZ4iRNdFLBguNjq8Ubr-S0g.PNG/20170322_%EC%A4%91%EA%B0%84%EA%B3%A0%EC%82%AC_%EC%97%B4%EA%B3%B5%EB%8B%A4%EC%A7%90_%EC%9D%B4%EB%B2%A4%ED%8A%B8_v1.0.png?type=w1200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95564306"/>
      </p:ext>
    </p:extLst>
  </p:cSld>
  <p:clrMapOvr>
    <a:masterClrMapping/>
  </p:clrMapOvr>
  <p:transition spd="slow">
    <p:push dir="d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572000" y="0"/>
            <a:ext cx="0" cy="1059582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2" t="8163" r="17732" b="10345"/>
          <a:stretch/>
        </p:blipFill>
        <p:spPr>
          <a:xfrm>
            <a:off x="3995936" y="1419622"/>
            <a:ext cx="1008112" cy="24838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19762" y="1131590"/>
            <a:ext cx="31882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THANK YOU</a:t>
            </a:r>
            <a:endParaRPr lang="ko-KR" altLang="en-US" sz="44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8" name="직각 삼각형 7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807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61941" y="75712"/>
            <a:ext cx="3229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02 . </a:t>
            </a:r>
            <a:r>
              <a:rPr lang="ko-KR" altLang="en-US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팀 </a:t>
            </a:r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SWOT </a:t>
            </a:r>
            <a:r>
              <a:rPr lang="ko-KR" altLang="en-US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분석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각 삼각형 5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0" y="4738661"/>
            <a:ext cx="409514" cy="409514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연결선 59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2" name="그룹 61"/>
          <p:cNvGrpSpPr/>
          <p:nvPr/>
        </p:nvGrpSpPr>
        <p:grpSpPr>
          <a:xfrm>
            <a:off x="3139791" y="1275043"/>
            <a:ext cx="3003651" cy="2880320"/>
            <a:chOff x="2526193" y="1726506"/>
            <a:chExt cx="4409841" cy="4228772"/>
          </a:xfrm>
        </p:grpSpPr>
        <p:sp>
          <p:nvSpPr>
            <p:cNvPr id="63" name="자유형 62"/>
            <p:cNvSpPr/>
            <p:nvPr/>
          </p:nvSpPr>
          <p:spPr>
            <a:xfrm rot="8408530">
              <a:off x="3723140" y="3781770"/>
              <a:ext cx="3212894" cy="1606447"/>
            </a:xfrm>
            <a:custGeom>
              <a:avLst/>
              <a:gdLst>
                <a:gd name="connsiteX0" fmla="*/ 0 w 3124200"/>
                <a:gd name="connsiteY0" fmla="*/ 0 h 1562100"/>
                <a:gd name="connsiteX1" fmla="*/ 3124200 w 3124200"/>
                <a:gd name="connsiteY1" fmla="*/ 0 h 1562100"/>
                <a:gd name="connsiteX2" fmla="*/ 1562100 w 3124200"/>
                <a:gd name="connsiteY2" fmla="*/ 156210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24200" h="1562100">
                  <a:moveTo>
                    <a:pt x="0" y="0"/>
                  </a:moveTo>
                  <a:lnTo>
                    <a:pt x="3124200" y="0"/>
                  </a:lnTo>
                  <a:lnTo>
                    <a:pt x="1562100" y="156210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75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자유형 63"/>
            <p:cNvSpPr/>
            <p:nvPr/>
          </p:nvSpPr>
          <p:spPr>
            <a:xfrm rot="2700000">
              <a:off x="3630766" y="2507556"/>
              <a:ext cx="3124200" cy="1562100"/>
            </a:xfrm>
            <a:custGeom>
              <a:avLst/>
              <a:gdLst>
                <a:gd name="connsiteX0" fmla="*/ 0 w 3124200"/>
                <a:gd name="connsiteY0" fmla="*/ 0 h 1562100"/>
                <a:gd name="connsiteX1" fmla="*/ 3124200 w 3124200"/>
                <a:gd name="connsiteY1" fmla="*/ 0 h 1562100"/>
                <a:gd name="connsiteX2" fmla="*/ 1562100 w 3124200"/>
                <a:gd name="connsiteY2" fmla="*/ 156210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24200" h="1562100">
                  <a:moveTo>
                    <a:pt x="0" y="0"/>
                  </a:moveTo>
                  <a:lnTo>
                    <a:pt x="3124200" y="0"/>
                  </a:lnTo>
                  <a:lnTo>
                    <a:pt x="1562100" y="156210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5" name="자유형 64"/>
            <p:cNvSpPr/>
            <p:nvPr/>
          </p:nvSpPr>
          <p:spPr>
            <a:xfrm rot="2700000">
              <a:off x="3307243" y="1726506"/>
              <a:ext cx="1562100" cy="3124200"/>
            </a:xfrm>
            <a:custGeom>
              <a:avLst/>
              <a:gdLst>
                <a:gd name="connsiteX0" fmla="*/ 0 w 1562100"/>
                <a:gd name="connsiteY0" fmla="*/ 0 h 3124200"/>
                <a:gd name="connsiteX1" fmla="*/ 1562100 w 1562100"/>
                <a:gd name="connsiteY1" fmla="*/ 1562100 h 3124200"/>
                <a:gd name="connsiteX2" fmla="*/ 0 w 1562100"/>
                <a:gd name="connsiteY2" fmla="*/ 3124200 h 312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2100" h="3124200">
                  <a:moveTo>
                    <a:pt x="0" y="0"/>
                  </a:moveTo>
                  <a:lnTo>
                    <a:pt x="1562100" y="1562100"/>
                  </a:lnTo>
                  <a:lnTo>
                    <a:pt x="0" y="3124200"/>
                  </a:lnTo>
                  <a:close/>
                </a:path>
              </a:pathLst>
            </a:custGeom>
            <a:solidFill>
              <a:srgbClr val="3D6F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자유형 65"/>
            <p:cNvSpPr/>
            <p:nvPr/>
          </p:nvSpPr>
          <p:spPr>
            <a:xfrm rot="8100000">
              <a:off x="3630766" y="3612128"/>
              <a:ext cx="3124200" cy="1562100"/>
            </a:xfrm>
            <a:custGeom>
              <a:avLst/>
              <a:gdLst>
                <a:gd name="connsiteX0" fmla="*/ 0 w 3124200"/>
                <a:gd name="connsiteY0" fmla="*/ 0 h 1562100"/>
                <a:gd name="connsiteX1" fmla="*/ 3124200 w 3124200"/>
                <a:gd name="connsiteY1" fmla="*/ 0 h 1562100"/>
                <a:gd name="connsiteX2" fmla="*/ 1562100 w 3124200"/>
                <a:gd name="connsiteY2" fmla="*/ 1562100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24200" h="1562100">
                  <a:moveTo>
                    <a:pt x="0" y="0"/>
                  </a:moveTo>
                  <a:lnTo>
                    <a:pt x="3124200" y="0"/>
                  </a:lnTo>
                  <a:lnTo>
                    <a:pt x="1562100" y="156210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자유형 66"/>
            <p:cNvSpPr/>
            <p:nvPr/>
          </p:nvSpPr>
          <p:spPr>
            <a:xfrm rot="18900000">
              <a:off x="3307243" y="2831078"/>
              <a:ext cx="1562100" cy="3124200"/>
            </a:xfrm>
            <a:custGeom>
              <a:avLst/>
              <a:gdLst>
                <a:gd name="connsiteX0" fmla="*/ 0 w 1562100"/>
                <a:gd name="connsiteY0" fmla="*/ 0 h 3124200"/>
                <a:gd name="connsiteX1" fmla="*/ 1562100 w 1562100"/>
                <a:gd name="connsiteY1" fmla="*/ 1562100 h 3124200"/>
                <a:gd name="connsiteX2" fmla="*/ 0 w 1562100"/>
                <a:gd name="connsiteY2" fmla="*/ 3124200 h 312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62100" h="3124200">
                  <a:moveTo>
                    <a:pt x="0" y="0"/>
                  </a:moveTo>
                  <a:lnTo>
                    <a:pt x="1562100" y="1562100"/>
                  </a:lnTo>
                  <a:lnTo>
                    <a:pt x="0" y="3124200"/>
                  </a:lnTo>
                  <a:close/>
                </a:path>
              </a:pathLst>
            </a:custGeom>
            <a:solidFill>
              <a:srgbClr val="FE8C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/>
            <p:cNvGrpSpPr/>
            <p:nvPr/>
          </p:nvGrpSpPr>
          <p:grpSpPr>
            <a:xfrm>
              <a:off x="3550734" y="2678806"/>
              <a:ext cx="2331024" cy="2325824"/>
              <a:chOff x="3499787" y="2617292"/>
              <a:chExt cx="2331024" cy="2325824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3584699" y="2617292"/>
                <a:ext cx="781820" cy="1220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gradFill>
                      <a:gsLst>
                        <a:gs pos="50000">
                          <a:schemeClr val="bg1">
                            <a:alpha val="84000"/>
                          </a:schemeClr>
                        </a:gs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effectLst>
                      <a:outerShdw dist="38100" dir="2700000" algn="tl" rotWithShape="0">
                        <a:prstClr val="black">
                          <a:alpha val="22000"/>
                        </a:prstClr>
                      </a:outerShdw>
                    </a:effectLst>
                    <a:latin typeface="+mj-lt"/>
                  </a:rPr>
                  <a:t>S</a:t>
                </a:r>
                <a:endParaRPr lang="ko-KR" altLang="en-US" sz="4800" b="1" dirty="0">
                  <a:gradFill>
                    <a:gsLst>
                      <a:gs pos="50000">
                        <a:schemeClr val="bg1">
                          <a:alpha val="84000"/>
                        </a:schemeClr>
                      </a:gs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effectLst>
                    <a:outerShdw dist="38100" dir="2700000" algn="tl" rotWithShape="0">
                      <a:prstClr val="black">
                        <a:alpha val="22000"/>
                      </a:prst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4646547" y="2617292"/>
                <a:ext cx="1184264" cy="1220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gradFill>
                      <a:gsLst>
                        <a:gs pos="50000">
                          <a:schemeClr val="bg1">
                            <a:alpha val="84000"/>
                          </a:schemeClr>
                        </a:gs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effectLst>
                      <a:outerShdw dist="38100" dir="2700000" algn="tl" rotWithShape="0">
                        <a:prstClr val="black">
                          <a:alpha val="22000"/>
                        </a:prstClr>
                      </a:outerShdw>
                    </a:effectLst>
                    <a:latin typeface="+mj-lt"/>
                  </a:rPr>
                  <a:t>W</a:t>
                </a:r>
                <a:endParaRPr lang="ko-KR" altLang="en-US" sz="4800" b="1" dirty="0">
                  <a:gradFill>
                    <a:gsLst>
                      <a:gs pos="50000">
                        <a:schemeClr val="bg1">
                          <a:alpha val="84000"/>
                        </a:schemeClr>
                      </a:gs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effectLst>
                    <a:outerShdw dist="38100" dir="2700000" algn="tl" rotWithShape="0">
                      <a:prstClr val="black">
                        <a:alpha val="22000"/>
                      </a:prst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3499787" y="3674486"/>
                <a:ext cx="972452" cy="1220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gradFill>
                      <a:gsLst>
                        <a:gs pos="50000">
                          <a:schemeClr val="bg1">
                            <a:alpha val="84000"/>
                          </a:schemeClr>
                        </a:gs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effectLst>
                      <a:outerShdw dist="38100" dir="2700000" algn="tl" rotWithShape="0">
                        <a:prstClr val="black">
                          <a:alpha val="22000"/>
                        </a:prstClr>
                      </a:outerShdw>
                    </a:effectLst>
                    <a:latin typeface="+mj-lt"/>
                  </a:rPr>
                  <a:t>O</a:t>
                </a:r>
                <a:endParaRPr lang="ko-KR" altLang="en-US" sz="4800" b="1" dirty="0">
                  <a:gradFill>
                    <a:gsLst>
                      <a:gs pos="50000">
                        <a:schemeClr val="bg1">
                          <a:alpha val="84000"/>
                        </a:schemeClr>
                      </a:gs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effectLst>
                    <a:outerShdw dist="38100" dir="2700000" algn="tl" rotWithShape="0">
                      <a:prstClr val="black">
                        <a:alpha val="22000"/>
                      </a:prstClr>
                    </a:outerShdw>
                  </a:effectLst>
                  <a:latin typeface="+mj-lt"/>
                </a:endParaRP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4789397" y="3723079"/>
                <a:ext cx="798296" cy="1220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gradFill>
                      <a:gsLst>
                        <a:gs pos="50000">
                          <a:schemeClr val="bg1">
                            <a:alpha val="84000"/>
                          </a:schemeClr>
                        </a:gs>
                        <a:gs pos="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1"/>
                    </a:gradFill>
                    <a:effectLst>
                      <a:outerShdw dist="38100" dir="2700000" algn="tl" rotWithShape="0">
                        <a:prstClr val="black">
                          <a:alpha val="22000"/>
                        </a:prstClr>
                      </a:outerShdw>
                    </a:effectLst>
                    <a:latin typeface="+mj-lt"/>
                  </a:rPr>
                  <a:t>T</a:t>
                </a:r>
                <a:endParaRPr lang="ko-KR" altLang="en-US" sz="4800" b="1" dirty="0">
                  <a:gradFill>
                    <a:gsLst>
                      <a:gs pos="50000">
                        <a:schemeClr val="bg1">
                          <a:alpha val="84000"/>
                        </a:schemeClr>
                      </a:gs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effectLst>
                    <a:outerShdw dist="38100" dir="2700000" algn="tl" rotWithShape="0">
                      <a:prstClr val="black">
                        <a:alpha val="22000"/>
                      </a:prstClr>
                    </a:outerShdw>
                  </a:effectLst>
                  <a:latin typeface="+mj-lt"/>
                </a:endParaRPr>
              </a:p>
            </p:txBody>
          </p:sp>
        </p:grpSp>
      </p:grpSp>
      <p:sp>
        <p:nvSpPr>
          <p:cNvPr id="83" name="TextBox 82"/>
          <p:cNvSpPr txBox="1"/>
          <p:nvPr/>
        </p:nvSpPr>
        <p:spPr>
          <a:xfrm>
            <a:off x="462292" y="1637387"/>
            <a:ext cx="230950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/>
              <a:t>출석률이 높다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/>
              <a:t>책임감 있는 행동</a:t>
            </a:r>
            <a:endParaRPr lang="en-US" altLang="ko-KR" dirty="0"/>
          </a:p>
        </p:txBody>
      </p:sp>
      <p:sp>
        <p:nvSpPr>
          <p:cNvPr id="84" name="TextBox 83"/>
          <p:cNvSpPr txBox="1"/>
          <p:nvPr/>
        </p:nvSpPr>
        <p:spPr>
          <a:xfrm>
            <a:off x="6482110" y="1570439"/>
            <a:ext cx="2309508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/>
              <a:t>내성적인 성격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/>
              <a:t>창의적 사고 부족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err="1"/>
              <a:t>저녁형</a:t>
            </a:r>
            <a:r>
              <a:rPr lang="ko-KR" altLang="en-US" dirty="0"/>
              <a:t> 인간</a:t>
            </a:r>
            <a:endParaRPr lang="en-US" altLang="ko-KR" dirty="0"/>
          </a:p>
        </p:txBody>
      </p:sp>
      <p:sp>
        <p:nvSpPr>
          <p:cNvPr id="88" name="TextBox 87"/>
          <p:cNvSpPr txBox="1"/>
          <p:nvPr/>
        </p:nvSpPr>
        <p:spPr>
          <a:xfrm>
            <a:off x="395536" y="3581603"/>
            <a:ext cx="3204136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/>
              <a:t>커뮤니케이션의 기회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/>
              <a:t>창의적인 아이디어의 기회</a:t>
            </a:r>
            <a:endParaRPr lang="en-US" altLang="ko-KR" dirty="0"/>
          </a:p>
        </p:txBody>
      </p:sp>
      <p:sp>
        <p:nvSpPr>
          <p:cNvPr id="92" name="TextBox 91"/>
          <p:cNvSpPr txBox="1"/>
          <p:nvPr/>
        </p:nvSpPr>
        <p:spPr>
          <a:xfrm>
            <a:off x="6482110" y="3597203"/>
            <a:ext cx="259228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/>
              <a:t>팀 프로젝트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/>
              <a:t>의견 수렴이 느림</a:t>
            </a:r>
            <a:endParaRPr lang="en-US" altLang="ko-KR" dirty="0"/>
          </a:p>
        </p:txBody>
      </p:sp>
      <p:sp>
        <p:nvSpPr>
          <p:cNvPr id="96" name="모서리가 둥근 직사각형 95"/>
          <p:cNvSpPr/>
          <p:nvPr/>
        </p:nvSpPr>
        <p:spPr>
          <a:xfrm>
            <a:off x="6554119" y="1059582"/>
            <a:ext cx="1939707" cy="477054"/>
          </a:xfrm>
          <a:prstGeom prst="roundRect">
            <a:avLst>
              <a:gd name="adj" fmla="val 10278"/>
            </a:avLst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b="1" dirty="0">
                <a:gradFill>
                  <a:gsLst>
                    <a:gs pos="50000">
                      <a:schemeClr val="bg1">
                        <a:alpha val="84000"/>
                      </a:schemeClr>
                    </a:gs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outerShdw dist="38100" dir="2700000" algn="tl" rotWithShape="0">
                    <a:prstClr val="black">
                      <a:alpha val="22000"/>
                    </a:prstClr>
                  </a:outerShdw>
                </a:effectLst>
              </a:rPr>
              <a:t>Weakness</a:t>
            </a:r>
          </a:p>
        </p:txBody>
      </p:sp>
      <p:sp>
        <p:nvSpPr>
          <p:cNvPr id="97" name="모서리가 둥근 직사각형 96"/>
          <p:cNvSpPr/>
          <p:nvPr/>
        </p:nvSpPr>
        <p:spPr>
          <a:xfrm>
            <a:off x="483519" y="2960999"/>
            <a:ext cx="1939707" cy="477054"/>
          </a:xfrm>
          <a:prstGeom prst="roundRect">
            <a:avLst>
              <a:gd name="adj" fmla="val 10278"/>
            </a:avLst>
          </a:prstGeom>
          <a:solidFill>
            <a:srgbClr val="FE8C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b="1" dirty="0">
                <a:gradFill>
                  <a:gsLst>
                    <a:gs pos="50000">
                      <a:schemeClr val="bg1">
                        <a:alpha val="84000"/>
                      </a:schemeClr>
                    </a:gs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outerShdw dist="38100" dir="2700000" algn="tl" rotWithShape="0">
                    <a:prstClr val="black">
                      <a:alpha val="22000"/>
                    </a:prstClr>
                  </a:outerShdw>
                </a:effectLst>
              </a:rPr>
              <a:t>Opportunity</a:t>
            </a:r>
          </a:p>
        </p:txBody>
      </p:sp>
      <p:sp>
        <p:nvSpPr>
          <p:cNvPr id="98" name="모서리가 둥근 직사각형 97"/>
          <p:cNvSpPr/>
          <p:nvPr/>
        </p:nvSpPr>
        <p:spPr>
          <a:xfrm>
            <a:off x="6557100" y="2976599"/>
            <a:ext cx="1939707" cy="477054"/>
          </a:xfrm>
          <a:prstGeom prst="roundRect">
            <a:avLst>
              <a:gd name="adj" fmla="val 10278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b="1" dirty="0">
                <a:gradFill>
                  <a:gsLst>
                    <a:gs pos="50000">
                      <a:schemeClr val="bg1">
                        <a:alpha val="84000"/>
                      </a:schemeClr>
                    </a:gs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outerShdw dist="38100" dir="2700000" algn="tl" rotWithShape="0">
                    <a:prstClr val="black">
                      <a:alpha val="22000"/>
                    </a:prstClr>
                  </a:outerShdw>
                </a:effectLst>
              </a:rPr>
              <a:t>Threat</a:t>
            </a:r>
          </a:p>
        </p:txBody>
      </p:sp>
      <p:sp>
        <p:nvSpPr>
          <p:cNvPr id="99" name="모서리가 둥근 직사각형 98"/>
          <p:cNvSpPr/>
          <p:nvPr/>
        </p:nvSpPr>
        <p:spPr>
          <a:xfrm>
            <a:off x="534300" y="1043982"/>
            <a:ext cx="1939707" cy="477054"/>
          </a:xfrm>
          <a:prstGeom prst="roundRect">
            <a:avLst>
              <a:gd name="adj" fmla="val 10278"/>
            </a:avLst>
          </a:prstGeom>
          <a:solidFill>
            <a:srgbClr val="3D6F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ko-KR" b="1" dirty="0">
                <a:gradFill>
                  <a:gsLst>
                    <a:gs pos="50000">
                      <a:schemeClr val="bg1">
                        <a:alpha val="84000"/>
                      </a:schemeClr>
                    </a:gs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effectLst>
                  <a:outerShdw dist="38100" dir="2700000" algn="tl" rotWithShape="0">
                    <a:prstClr val="black">
                      <a:alpha val="22000"/>
                    </a:prstClr>
                  </a:outerShdw>
                </a:effectLst>
              </a:rPr>
              <a:t>Strength</a:t>
            </a:r>
          </a:p>
        </p:txBody>
      </p:sp>
    </p:spTree>
    <p:extLst>
      <p:ext uri="{BB962C8B-B14F-4D97-AF65-F5344CB8AC3E}">
        <p14:creationId xmlns:p14="http://schemas.microsoft.com/office/powerpoint/2010/main" val="1834690241"/>
      </p:ext>
    </p:extLst>
  </p:cSld>
  <p:clrMapOvr>
    <a:masterClrMapping/>
  </p:clrMapOvr>
  <p:transition spd="slow">
    <p:push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03 . </a:t>
            </a:r>
            <a:r>
              <a:rPr lang="ko-KR" altLang="en-US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팀 규칙 소개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각 삼각형 5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642191" y="805406"/>
            <a:ext cx="5009929" cy="664129"/>
            <a:chOff x="282151" y="733398"/>
            <a:chExt cx="5009929" cy="664129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2053488" y="733398"/>
              <a:ext cx="3238592" cy="66412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282151" y="733398"/>
              <a:ext cx="4298032" cy="664129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토론 시간 엄수</a:t>
              </a:r>
            </a:p>
          </p:txBody>
        </p:sp>
        <p:sp>
          <p:nvSpPr>
            <p:cNvPr id="16" name="타원 15"/>
            <p:cNvSpPr/>
            <p:nvPr/>
          </p:nvSpPr>
          <p:spPr>
            <a:xfrm>
              <a:off x="362883" y="796275"/>
              <a:ext cx="536709" cy="5367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1187624" y="1563638"/>
            <a:ext cx="5009929" cy="664129"/>
            <a:chOff x="282151" y="733398"/>
            <a:chExt cx="5009929" cy="664129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2053488" y="733398"/>
              <a:ext cx="3238592" cy="66412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282151" y="733398"/>
              <a:ext cx="4298032" cy="66412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0" scaled="1"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수업에 결석하지 않기</a:t>
              </a:r>
            </a:p>
          </p:txBody>
        </p:sp>
        <p:sp>
          <p:nvSpPr>
            <p:cNvPr id="32" name="타원 31"/>
            <p:cNvSpPr/>
            <p:nvPr/>
          </p:nvSpPr>
          <p:spPr>
            <a:xfrm>
              <a:off x="362883" y="796275"/>
              <a:ext cx="536709" cy="5367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722311" y="2339669"/>
            <a:ext cx="5009929" cy="664129"/>
            <a:chOff x="282151" y="733398"/>
            <a:chExt cx="5009929" cy="664129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2053488" y="733398"/>
              <a:ext cx="3238592" cy="66412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282151" y="733398"/>
              <a:ext cx="4298032" cy="664129"/>
            </a:xfrm>
            <a:prstGeom prst="roundRect">
              <a:avLst>
                <a:gd name="adj" fmla="val 50000"/>
              </a:avLst>
            </a:prstGeom>
            <a:solidFill>
              <a:srgbClr val="F3919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최소한 의견 하나씩 말하기</a:t>
              </a:r>
            </a:p>
          </p:txBody>
        </p:sp>
        <p:sp>
          <p:nvSpPr>
            <p:cNvPr id="36" name="타원 35"/>
            <p:cNvSpPr/>
            <p:nvPr/>
          </p:nvSpPr>
          <p:spPr>
            <a:xfrm>
              <a:off x="362883" y="796275"/>
              <a:ext cx="536709" cy="5367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2298375" y="3131757"/>
            <a:ext cx="5009929" cy="664129"/>
            <a:chOff x="282151" y="733398"/>
            <a:chExt cx="5009929" cy="664129"/>
          </a:xfrm>
        </p:grpSpPr>
        <p:sp>
          <p:nvSpPr>
            <p:cNvPr id="38" name="모서리가 둥근 직사각형 37"/>
            <p:cNvSpPr/>
            <p:nvPr/>
          </p:nvSpPr>
          <p:spPr>
            <a:xfrm>
              <a:off x="2053488" y="733398"/>
              <a:ext cx="3238592" cy="66412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282151" y="733398"/>
              <a:ext cx="4298032" cy="664129"/>
            </a:xfrm>
            <a:prstGeom prst="roundRect">
              <a:avLst>
                <a:gd name="adj" fmla="val 50000"/>
              </a:avLst>
            </a:prstGeom>
            <a:solidFill>
              <a:srgbClr val="92D05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팀에 협조적인 자세 가지기</a:t>
              </a:r>
            </a:p>
          </p:txBody>
        </p:sp>
        <p:sp>
          <p:nvSpPr>
            <p:cNvPr id="40" name="타원 39"/>
            <p:cNvSpPr/>
            <p:nvPr/>
          </p:nvSpPr>
          <p:spPr>
            <a:xfrm>
              <a:off x="362883" y="796275"/>
              <a:ext cx="536709" cy="5367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2874439" y="3923845"/>
            <a:ext cx="5009929" cy="664129"/>
            <a:chOff x="282151" y="733398"/>
            <a:chExt cx="5009929" cy="664129"/>
          </a:xfrm>
        </p:grpSpPr>
        <p:sp>
          <p:nvSpPr>
            <p:cNvPr id="42" name="모서리가 둥근 직사각형 41"/>
            <p:cNvSpPr/>
            <p:nvPr/>
          </p:nvSpPr>
          <p:spPr>
            <a:xfrm>
              <a:off x="2053488" y="733398"/>
              <a:ext cx="3238592" cy="66412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282151" y="733398"/>
              <a:ext cx="4298032" cy="664129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2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</a:gra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아이디어는 질보단 양</a:t>
              </a:r>
            </a:p>
          </p:txBody>
        </p:sp>
        <p:sp>
          <p:nvSpPr>
            <p:cNvPr id="44" name="타원 43"/>
            <p:cNvSpPr/>
            <p:nvPr/>
          </p:nvSpPr>
          <p:spPr>
            <a:xfrm>
              <a:off x="362883" y="796275"/>
              <a:ext cx="536709" cy="5367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55576" y="938174"/>
            <a:ext cx="54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C000"/>
                </a:solidFill>
              </a:rPr>
              <a:t>01</a:t>
            </a:r>
            <a:endParaRPr lang="ko-KR" altLang="en-US" sz="2000" b="1" dirty="0">
              <a:solidFill>
                <a:srgbClr val="FFC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296207" y="1695647"/>
            <a:ext cx="522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/>
                </a:solidFill>
              </a:rPr>
              <a:t>02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839323" y="2470845"/>
            <a:ext cx="586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39191"/>
                </a:solidFill>
              </a:rPr>
              <a:t>03</a:t>
            </a:r>
            <a:endParaRPr lang="ko-KR" altLang="en-US" sz="2000" b="1" dirty="0">
              <a:solidFill>
                <a:srgbClr val="F3919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411015" y="3262933"/>
            <a:ext cx="654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92D050"/>
                </a:solidFill>
              </a:rPr>
              <a:t>04</a:t>
            </a:r>
            <a:endParaRPr lang="ko-KR" altLang="en-US" sz="2000" b="1" dirty="0">
              <a:solidFill>
                <a:srgbClr val="92D05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962190" y="4055854"/>
            <a:ext cx="585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05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86335"/>
      </p:ext>
    </p:extLst>
  </p:cSld>
  <p:clrMapOvr>
    <a:masterClrMapping/>
  </p:clrMapOvr>
  <p:transition spd="slow">
    <p:push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3878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04 . </a:t>
            </a:r>
            <a:r>
              <a:rPr lang="ko-KR" altLang="en-US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미팅 계획서 작성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각 삼각형 5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076056" y="1131594"/>
            <a:ext cx="3312368" cy="136814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/>
          </a:p>
          <a:p>
            <a:r>
              <a:rPr lang="ko-KR" altLang="en-US" dirty="0"/>
              <a:t>미팅 일정 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매주 금요일 </a:t>
            </a:r>
            <a:r>
              <a:rPr lang="en-US" altLang="ko-KR" dirty="0"/>
              <a:t>15:00 ~ 15:30 </a:t>
            </a:r>
          </a:p>
          <a:p>
            <a:r>
              <a:rPr lang="en-US" altLang="ko-KR" dirty="0"/>
              <a:t>IT4-</a:t>
            </a:r>
            <a:r>
              <a:rPr lang="ko-KR" altLang="en-US" dirty="0"/>
              <a:t>로비 </a:t>
            </a:r>
            <a:r>
              <a:rPr lang="en-US" altLang="ko-KR" dirty="0"/>
              <a:t>(</a:t>
            </a:r>
            <a:r>
              <a:rPr lang="ko-KR" altLang="en-US" dirty="0"/>
              <a:t>오프라인 미팅 </a:t>
            </a:r>
            <a:r>
              <a:rPr lang="en-US" altLang="ko-KR" dirty="0"/>
              <a:t>6</a:t>
            </a:r>
            <a:r>
              <a:rPr lang="ko-KR" altLang="en-US" dirty="0"/>
              <a:t>회 </a:t>
            </a:r>
            <a:r>
              <a:rPr lang="en-US" altLang="ko-KR" dirty="0"/>
              <a:t>+ </a:t>
            </a:r>
            <a:r>
              <a:rPr lang="ko-KR" altLang="en-US" dirty="0"/>
              <a:t>온라인 미팅 </a:t>
            </a:r>
            <a:r>
              <a:rPr lang="en-US" altLang="ko-KR" dirty="0"/>
              <a:t>1</a:t>
            </a:r>
            <a:r>
              <a:rPr lang="ko-KR" altLang="en-US" dirty="0"/>
              <a:t>회</a:t>
            </a:r>
            <a:r>
              <a:rPr lang="en-US" altLang="ko-KR" dirty="0"/>
              <a:t>)</a:t>
            </a:r>
            <a:endParaRPr lang="ko-KR" altLang="en-US" dirty="0"/>
          </a:p>
          <a:p>
            <a:pPr algn="ctr"/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084064" y="2715766"/>
            <a:ext cx="3312368" cy="115212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2400" dirty="0"/>
              <a:t>총 비용 </a:t>
            </a:r>
            <a:r>
              <a:rPr lang="en-US" altLang="ko-KR" sz="2400" dirty="0"/>
              <a:t>: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r>
              <a:rPr lang="ko-KR" altLang="en-US" sz="2400" dirty="0"/>
              <a:t>약 </a:t>
            </a:r>
            <a:r>
              <a:rPr lang="en-US" altLang="ko-KR" sz="2400" dirty="0"/>
              <a:t>550</a:t>
            </a:r>
            <a:r>
              <a:rPr lang="ko-KR" altLang="en-US" sz="2400" dirty="0"/>
              <a:t>만원</a:t>
            </a:r>
          </a:p>
          <a:p>
            <a:pPr algn="ctr"/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06"/>
          <a:stretch/>
        </p:blipFill>
        <p:spPr>
          <a:xfrm>
            <a:off x="755576" y="771550"/>
            <a:ext cx="3434680" cy="3828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4690241"/>
      </p:ext>
    </p:extLst>
  </p:cSld>
  <p:clrMapOvr>
    <a:masterClrMapping/>
  </p:clrMapOvr>
  <p:transition spd="slow">
    <p:push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1765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05 . </a:t>
            </a:r>
            <a:r>
              <a:rPr lang="ko-KR" altLang="en-US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용어 조사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각 삼각형 5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95536" y="77155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Processing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95536" y="1203598"/>
            <a:ext cx="38884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Processing</a:t>
            </a:r>
            <a:r>
              <a:rPr lang="ko-KR" altLang="en-US" sz="1400" dirty="0"/>
              <a:t>은 컴퓨터 프로그래밍의 본질을 시각적 개념으로 프로그래머가 아닌 사람들에게 교육할 목적으로 뉴미디어 아트</a:t>
            </a:r>
            <a:r>
              <a:rPr lang="en-US" altLang="ko-KR" sz="1400" dirty="0"/>
              <a:t>, </a:t>
            </a:r>
            <a:r>
              <a:rPr lang="ko-KR" altLang="en-US" sz="1400" dirty="0"/>
              <a:t>시각 디자인 공동체를 위해 개발된 오픈 소스 프로그래밍 언어이다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11300" y="3110066"/>
            <a:ext cx="315258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600" dirty="0"/>
              <a:t>쉽고 재미있다</a:t>
            </a:r>
            <a:r>
              <a:rPr lang="en-US" altLang="ko-KR" sz="16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600" dirty="0"/>
              <a:t>오픈 소스가 굉장히 많다</a:t>
            </a:r>
            <a:r>
              <a:rPr lang="en-US" altLang="ko-KR" sz="16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600" dirty="0"/>
              <a:t>다양한 플랫폼에 대응한다</a:t>
            </a:r>
            <a:r>
              <a:rPr lang="en-US" altLang="ko-KR" sz="1600" dirty="0"/>
              <a:t>.</a:t>
            </a:r>
          </a:p>
          <a:p>
            <a:pPr marL="228600" indent="-228600">
              <a:buAutoNum type="arabicPeriod"/>
            </a:pPr>
            <a:endParaRPr lang="ko-KR" altLang="en-US" sz="1000" dirty="0"/>
          </a:p>
          <a:p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95536" y="2705894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Processing</a:t>
            </a:r>
            <a:r>
              <a:rPr lang="ko-KR" altLang="en-US" b="1" dirty="0"/>
              <a:t>의 장점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799447"/>
            <a:ext cx="3426647" cy="2275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259" y="2567126"/>
            <a:ext cx="3185872" cy="2097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2551288"/>
      </p:ext>
    </p:extLst>
  </p:cSld>
  <p:clrMapOvr>
    <a:masterClrMapping/>
  </p:clrMapOvr>
  <p:transition spd="slow">
    <p:push dir="d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909</TotalTime>
  <Words>3072</Words>
  <Application>Microsoft Office PowerPoint</Application>
  <PresentationFormat>화면 슬라이드 쇼(16:9)</PresentationFormat>
  <Paragraphs>725</Paragraphs>
  <Slides>59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5" baseType="lpstr">
      <vt:lpstr>HY견고딕</vt:lpstr>
      <vt:lpstr>HY크리스탈M</vt:lpstr>
      <vt:lpstr>맑은 고딕</vt:lpstr>
      <vt:lpstr>AmeriGarmnd BT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JIHOON Lee</dc:creator>
  <cp:lastModifiedBy>승지 이</cp:lastModifiedBy>
  <cp:revision>121</cp:revision>
  <dcterms:created xsi:type="dcterms:W3CDTF">2015-04-29T04:31:15Z</dcterms:created>
  <dcterms:modified xsi:type="dcterms:W3CDTF">2018-12-10T20:12:11Z</dcterms:modified>
</cp:coreProperties>
</file>